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372" r:id="rId3"/>
    <p:sldId id="297" r:id="rId4"/>
    <p:sldId id="374" r:id="rId5"/>
    <p:sldId id="373" r:id="rId6"/>
    <p:sldId id="394" r:id="rId7"/>
    <p:sldId id="334" r:id="rId8"/>
    <p:sldId id="396" r:id="rId9"/>
    <p:sldId id="397" r:id="rId10"/>
    <p:sldId id="398" r:id="rId11"/>
    <p:sldId id="399" r:id="rId12"/>
    <p:sldId id="400" r:id="rId13"/>
    <p:sldId id="401" r:id="rId14"/>
    <p:sldId id="402" r:id="rId15"/>
    <p:sldId id="337" r:id="rId16"/>
    <p:sldId id="339" r:id="rId17"/>
    <p:sldId id="340" r:id="rId19"/>
    <p:sldId id="341" r:id="rId20"/>
    <p:sldId id="403" r:id="rId21"/>
    <p:sldId id="331" r:id="rId22"/>
    <p:sldId id="404" r:id="rId23"/>
    <p:sldId id="405" r:id="rId24"/>
    <p:sldId id="345" r:id="rId25"/>
    <p:sldId id="420" r:id="rId26"/>
    <p:sldId id="421" r:id="rId27"/>
    <p:sldId id="422" r:id="rId28"/>
    <p:sldId id="423" r:id="rId29"/>
    <p:sldId id="424" r:id="rId30"/>
    <p:sldId id="305" r:id="rId31"/>
  </p:sldIdLst>
  <p:sldSz cx="10801350" cy="6076950"/>
  <p:notesSz cx="6858000" cy="9144000"/>
  <p:embeddedFontLst>
    <p:embeddedFont>
      <p:font typeface="楷体" panose="02010609060101010101" charset="-122"/>
      <p:regular r:id="rId35"/>
    </p:embeddedFont>
    <p:embeddedFont>
      <p:font typeface="微软雅黑" panose="020B0503020204020204" charset="-122"/>
      <p:regular r:id="rId36"/>
    </p:embeddedFont>
    <p:embeddedFont>
      <p:font typeface="Calibri" panose="020F0502020204030204" charset="0"/>
      <p:regular r:id="rId37"/>
      <p:bold r:id="rId38"/>
      <p:italic r:id="rId39"/>
      <p:boldItalic r:id="rId40"/>
    </p:embeddedFont>
    <p:embeddedFont>
      <p:font typeface="Franklin Gothic Book" panose="020B0503020102020204" pitchFamily="34" charset="0"/>
      <p:regular r:id="rId41"/>
      <p:italic r:id="rId42"/>
    </p:embeddedFont>
    <p:embeddedFont>
      <p:font typeface="Calibri" panose="020F0502020204030204"/>
      <p:regular r:id="rId43"/>
      <p:bold r:id="rId44"/>
      <p:italic r:id="rId45"/>
      <p:boldItalic r:id="rId46"/>
    </p:embeddedFont>
  </p:embeddedFontLst>
  <p:defaultTextStyle>
    <a:defPPr>
      <a:defRPr lang="en-US"/>
    </a:defPPr>
    <a:lvl1pPr marL="0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5130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0260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5390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19885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5015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30145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35275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40405" algn="l" defTabSz="8096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4B3D"/>
    <a:srgbClr val="996B54"/>
    <a:srgbClr val="286FC9"/>
    <a:srgbClr val="7DB7EA"/>
    <a:srgbClr val="E6E6E6"/>
    <a:srgbClr val="1B040A"/>
    <a:srgbClr val="66260C"/>
    <a:srgbClr val="BA7915"/>
    <a:srgbClr val="591E2A"/>
    <a:srgbClr val="4E50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5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26" y="-1272"/>
      </p:cViewPr>
      <p:guideLst>
        <p:guide orient="horz" pos="1951"/>
        <p:guide pos="444"/>
        <p:guide pos="64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3" d="100"/>
        <a:sy n="10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font" Target="fonts/font12.fntdata"/><Relationship Id="rId45" Type="http://schemas.openxmlformats.org/officeDocument/2006/relationships/font" Target="fonts/font11.fntdata"/><Relationship Id="rId44" Type="http://schemas.openxmlformats.org/officeDocument/2006/relationships/font" Target="fonts/font10.fntdata"/><Relationship Id="rId43" Type="http://schemas.openxmlformats.org/officeDocument/2006/relationships/font" Target="fonts/font9.fntdata"/><Relationship Id="rId42" Type="http://schemas.openxmlformats.org/officeDocument/2006/relationships/font" Target="fonts/font8.fntdata"/><Relationship Id="rId41" Type="http://schemas.openxmlformats.org/officeDocument/2006/relationships/font" Target="fonts/font7.fntdata"/><Relationship Id="rId40" Type="http://schemas.openxmlformats.org/officeDocument/2006/relationships/font" Target="fonts/font6.fntdata"/><Relationship Id="rId4" Type="http://schemas.openxmlformats.org/officeDocument/2006/relationships/slide" Target="slides/slide2.xml"/><Relationship Id="rId39" Type="http://schemas.openxmlformats.org/officeDocument/2006/relationships/font" Target="fonts/font5.fntdata"/><Relationship Id="rId38" Type="http://schemas.openxmlformats.org/officeDocument/2006/relationships/font" Target="fonts/font4.fntdata"/><Relationship Id="rId37" Type="http://schemas.openxmlformats.org/officeDocument/2006/relationships/font" Target="fonts/font3.fntdata"/><Relationship Id="rId36" Type="http://schemas.openxmlformats.org/officeDocument/2006/relationships/font" Target="fonts/font2.fntdata"/><Relationship Id="rId35" Type="http://schemas.openxmlformats.org/officeDocument/2006/relationships/font" Target="fonts/font1.fntdata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B3846-BCFA-4800-BA06-61723393EE83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2D548-2418-41E4-B1C8-959181E6946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1pPr>
    <a:lvl2pPr marL="105410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2pPr>
    <a:lvl3pPr marL="210820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3pPr>
    <a:lvl4pPr marL="316230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4pPr>
    <a:lvl5pPr marL="421640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5pPr>
    <a:lvl6pPr marL="527685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6pPr>
    <a:lvl7pPr marL="633095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7pPr>
    <a:lvl8pPr marL="738505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8pPr>
    <a:lvl9pPr marL="843915" algn="l" defTabSz="210820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邀请码：</a:t>
            </a:r>
            <a:r>
              <a:rPr lang="en-US" altLang="zh-CN"/>
              <a:t>msjt</a:t>
            </a:r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小组功能介绍演示：签到、红包、直播、统计、投票</a:t>
            </a:r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小组的用处：标签分类兴趣爱好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/>
              <a:t>2</a:t>
            </a:r>
            <a:r>
              <a:rPr lang="zh-CN" altLang="en-US"/>
              <a:t>、社团、协会组织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/>
              <a:t>3</a:t>
            </a:r>
            <a:r>
              <a:rPr lang="zh-CN" altLang="en-US"/>
              <a:t>、各类学校活动，读书，打卡，摄影，读书笔记征集等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01350" cy="60768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809625" rtl="0" eaLnBrk="1" latinLnBrk="0" hangingPunct="1">
        <a:lnSpc>
          <a:spcPct val="90000"/>
        </a:lnSpc>
        <a:spcBef>
          <a:spcPct val="0"/>
        </a:spcBef>
        <a:buNone/>
        <a:defRPr sz="39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02565" indent="-202565" algn="l" defTabSz="80962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2500" kern="1200">
          <a:solidFill>
            <a:schemeClr val="bg1"/>
          </a:solidFill>
          <a:latin typeface="+mn-lt"/>
          <a:ea typeface="+mn-ea"/>
          <a:cs typeface="+mn-cs"/>
        </a:defRPr>
      </a:lvl1pPr>
      <a:lvl2pPr marL="607695" indent="-202565" algn="l" defTabSz="809625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1012825" indent="-202565" algn="l" defTabSz="809625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17320" indent="-202565" algn="l" defTabSz="809625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822450" indent="-202565" algn="l" defTabSz="809625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227580" indent="-202565" algn="l" defTabSz="809625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32710" indent="-202565" algn="l" defTabSz="809625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37840" indent="-202565" algn="l" defTabSz="809625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42970" indent="-202565" algn="l" defTabSz="809625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130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260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390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885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015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0145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5275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0405" algn="l" defTabSz="80962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4.jpeg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1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6.jpeg"/><Relationship Id="rId1" Type="http://schemas.openxmlformats.org/officeDocument/2006/relationships/image" Target="../media/image65.jpe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0.png"/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0801350" cy="607683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907983" y="1520926"/>
            <a:ext cx="4175760" cy="850900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lstStyle/>
          <a:p>
            <a:pPr algn="r"/>
            <a:r>
              <a:rPr lang="zh-CN" sz="54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超星</a:t>
            </a:r>
            <a:r>
              <a:rPr lang="en-US" altLang="zh-CN" sz="54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54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学习通</a:t>
            </a:r>
            <a:endParaRPr lang="zh-CN" altLang="en-US" sz="54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376575" y="4495164"/>
            <a:ext cx="1404620" cy="23558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lstStyle/>
          <a:p>
            <a:pPr algn="r"/>
            <a:r>
              <a:rPr lang="zh-CN" sz="1400" dirty="0">
                <a:solidFill>
                  <a:srgbClr val="FFFFF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超星集团</a:t>
            </a:r>
            <a:r>
              <a:rPr lang="en-US" altLang="zh-CN" sz="1400" dirty="0">
                <a:solidFill>
                  <a:srgbClr val="FFFFF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徐千慧</a:t>
            </a:r>
            <a:endParaRPr lang="zh-CN" altLang="en-US" sz="1400" dirty="0">
              <a:solidFill>
                <a:srgbClr val="FFFFFF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2" name="图片 1" descr="超星+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40" y="183515"/>
            <a:ext cx="726440" cy="383540"/>
          </a:xfrm>
          <a:prstGeom prst="rect">
            <a:avLst/>
          </a:prstGeom>
        </p:spPr>
      </p:pic>
      <p:pic>
        <p:nvPicPr>
          <p:cNvPr id="12" name="图片 11" descr="图片包含 室内, 电子产品, 餐桌&#10;&#10;已生成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945" y="911225"/>
            <a:ext cx="3656965" cy="4254500"/>
          </a:xfrm>
          <a:prstGeom prst="rect">
            <a:avLst/>
          </a:prstGeom>
        </p:spPr>
      </p:pic>
      <p:pic>
        <p:nvPicPr>
          <p:cNvPr id="5" name="图片 4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675" y="1628775"/>
            <a:ext cx="1570355" cy="27686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245475" y="2635885"/>
            <a:ext cx="16662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2"/>
                </a:solidFill>
              </a:rPr>
              <a:t>学习是一种信仰</a:t>
            </a:r>
            <a:endParaRPr lang="zh-CN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-26035" y="4445"/>
            <a:ext cx="6470477" cy="6069398"/>
          </a:xfrm>
          <a:prstGeom prst="rect">
            <a:avLst/>
          </a:prstGeom>
          <a:gradFill flip="none" rotWithShape="1">
            <a:gsLst>
              <a:gs pos="0">
                <a:srgbClr val="1B040A"/>
              </a:gs>
              <a:gs pos="100000">
                <a:srgbClr val="591E2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095" tIns="10548" rIns="21095" bIns="10548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37686" y="1371485"/>
            <a:ext cx="2789305" cy="2404950"/>
            <a:chOff x="6301856" y="5943462"/>
            <a:chExt cx="12089858" cy="10422079"/>
          </a:xfrm>
        </p:grpSpPr>
        <p:sp>
          <p:nvSpPr>
            <p:cNvPr id="17" name="文本框 16"/>
            <p:cNvSpPr txBox="1"/>
            <p:nvPr/>
          </p:nvSpPr>
          <p:spPr>
            <a:xfrm>
              <a:off x="7431976" y="8193144"/>
              <a:ext cx="10959738" cy="2195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著名作家、编剧</a:t>
              </a:r>
              <a:endParaRPr lang="zh-CN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431976" y="5943462"/>
              <a:ext cx="5251426" cy="2195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严歌苓</a:t>
              </a:r>
              <a:endParaRPr lang="en-US" altLang="zh-CN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301856" y="11968113"/>
              <a:ext cx="10179748" cy="4397428"/>
              <a:chOff x="6301856" y="13448497"/>
              <a:chExt cx="10179748" cy="4397428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301856" y="13587983"/>
                <a:ext cx="829026" cy="829024"/>
                <a:chOff x="3703638" y="1223963"/>
                <a:chExt cx="666750" cy="666750"/>
              </a:xfrm>
              <a:solidFill>
                <a:srgbClr val="FFFFFF"/>
              </a:solidFill>
            </p:grpSpPr>
            <p:sp>
              <p:nvSpPr>
                <p:cNvPr id="33" name="Freeform 9"/>
                <p:cNvSpPr>
                  <a:spLocks noEditPoints="1"/>
                </p:cNvSpPr>
                <p:nvPr/>
              </p:nvSpPr>
              <p:spPr bwMode="auto">
                <a:xfrm>
                  <a:off x="3703638" y="1223963"/>
                  <a:ext cx="666750" cy="666750"/>
                </a:xfrm>
                <a:custGeom>
                  <a:avLst/>
                  <a:gdLst>
                    <a:gd name="T0" fmla="*/ 100 w 200"/>
                    <a:gd name="T1" fmla="*/ 200 h 200"/>
                    <a:gd name="T2" fmla="*/ 200 w 200"/>
                    <a:gd name="T3" fmla="*/ 100 h 200"/>
                    <a:gd name="T4" fmla="*/ 100 w 200"/>
                    <a:gd name="T5" fmla="*/ 0 h 200"/>
                    <a:gd name="T6" fmla="*/ 0 w 200"/>
                    <a:gd name="T7" fmla="*/ 100 h 200"/>
                    <a:gd name="T8" fmla="*/ 100 w 200"/>
                    <a:gd name="T9" fmla="*/ 200 h 200"/>
                    <a:gd name="T10" fmla="*/ 100 w 200"/>
                    <a:gd name="T11" fmla="*/ 8 h 200"/>
                    <a:gd name="T12" fmla="*/ 192 w 200"/>
                    <a:gd name="T13" fmla="*/ 100 h 200"/>
                    <a:gd name="T14" fmla="*/ 100 w 200"/>
                    <a:gd name="T15" fmla="*/ 192 h 200"/>
                    <a:gd name="T16" fmla="*/ 8 w 200"/>
                    <a:gd name="T17" fmla="*/ 100 h 200"/>
                    <a:gd name="T18" fmla="*/ 100 w 200"/>
                    <a:gd name="T19" fmla="*/ 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0" h="200">
                      <a:moveTo>
                        <a:pt x="100" y="200"/>
                      </a:moveTo>
                      <a:cubicBezTo>
                        <a:pt x="155" y="200"/>
                        <a:pt x="200" y="155"/>
                        <a:pt x="200" y="100"/>
                      </a:cubicBezTo>
                      <a:cubicBezTo>
                        <a:pt x="200" y="45"/>
                        <a:pt x="155" y="0"/>
                        <a:pt x="100" y="0"/>
                      </a:cubicBezTo>
                      <a:cubicBezTo>
                        <a:pt x="45" y="0"/>
                        <a:pt x="0" y="45"/>
                        <a:pt x="0" y="100"/>
                      </a:cubicBezTo>
                      <a:cubicBezTo>
                        <a:pt x="0" y="155"/>
                        <a:pt x="45" y="200"/>
                        <a:pt x="100" y="200"/>
                      </a:cubicBezTo>
                      <a:close/>
                      <a:moveTo>
                        <a:pt x="100" y="8"/>
                      </a:moveTo>
                      <a:cubicBezTo>
                        <a:pt x="151" y="8"/>
                        <a:pt x="192" y="49"/>
                        <a:pt x="192" y="100"/>
                      </a:cubicBezTo>
                      <a:cubicBezTo>
                        <a:pt x="192" y="151"/>
                        <a:pt x="151" y="192"/>
                        <a:pt x="100" y="192"/>
                      </a:cubicBezTo>
                      <a:cubicBezTo>
                        <a:pt x="49" y="192"/>
                        <a:pt x="8" y="151"/>
                        <a:pt x="8" y="100"/>
                      </a:cubicBezTo>
                      <a:cubicBezTo>
                        <a:pt x="8" y="49"/>
                        <a:pt x="49" y="8"/>
                        <a:pt x="10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  <p:sp>
              <p:nvSpPr>
                <p:cNvPr id="34" name="Freeform 10"/>
                <p:cNvSpPr/>
                <p:nvPr/>
              </p:nvSpPr>
              <p:spPr bwMode="auto">
                <a:xfrm>
                  <a:off x="3863975" y="1397001"/>
                  <a:ext cx="373063" cy="323850"/>
                </a:xfrm>
                <a:custGeom>
                  <a:avLst/>
                  <a:gdLst>
                    <a:gd name="T0" fmla="*/ 121 w 235"/>
                    <a:gd name="T1" fmla="*/ 191 h 204"/>
                    <a:gd name="T2" fmla="*/ 134 w 235"/>
                    <a:gd name="T3" fmla="*/ 204 h 204"/>
                    <a:gd name="T4" fmla="*/ 235 w 235"/>
                    <a:gd name="T5" fmla="*/ 101 h 204"/>
                    <a:gd name="T6" fmla="*/ 134 w 235"/>
                    <a:gd name="T7" fmla="*/ 0 h 204"/>
                    <a:gd name="T8" fmla="*/ 121 w 235"/>
                    <a:gd name="T9" fmla="*/ 11 h 204"/>
                    <a:gd name="T10" fmla="*/ 203 w 235"/>
                    <a:gd name="T11" fmla="*/ 92 h 204"/>
                    <a:gd name="T12" fmla="*/ 0 w 235"/>
                    <a:gd name="T13" fmla="*/ 92 h 204"/>
                    <a:gd name="T14" fmla="*/ 0 w 235"/>
                    <a:gd name="T15" fmla="*/ 109 h 204"/>
                    <a:gd name="T16" fmla="*/ 203 w 235"/>
                    <a:gd name="T17" fmla="*/ 109 h 204"/>
                    <a:gd name="T18" fmla="*/ 121 w 235"/>
                    <a:gd name="T19" fmla="*/ 191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5" h="204">
                      <a:moveTo>
                        <a:pt x="121" y="191"/>
                      </a:moveTo>
                      <a:lnTo>
                        <a:pt x="134" y="204"/>
                      </a:lnTo>
                      <a:lnTo>
                        <a:pt x="235" y="101"/>
                      </a:lnTo>
                      <a:lnTo>
                        <a:pt x="134" y="0"/>
                      </a:lnTo>
                      <a:lnTo>
                        <a:pt x="121" y="11"/>
                      </a:lnTo>
                      <a:lnTo>
                        <a:pt x="203" y="92"/>
                      </a:lnTo>
                      <a:lnTo>
                        <a:pt x="0" y="92"/>
                      </a:lnTo>
                      <a:lnTo>
                        <a:pt x="0" y="109"/>
                      </a:lnTo>
                      <a:lnTo>
                        <a:pt x="203" y="109"/>
                      </a:lnTo>
                      <a:lnTo>
                        <a:pt x="121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</p:grpSp>
          <p:sp>
            <p:nvSpPr>
              <p:cNvPr id="24" name="文本框 23"/>
              <p:cNvSpPr txBox="1"/>
              <p:nvPr/>
            </p:nvSpPr>
            <p:spPr>
              <a:xfrm>
                <a:off x="7431976" y="13448497"/>
                <a:ext cx="9049628" cy="43974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冯小刚《芳华》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张艺谋《金陵十三钗》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陈凯歌《梅兰芳》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......</a:t>
                </a:r>
                <a:endParaRPr lang="en-US" alt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pic>
        <p:nvPicPr>
          <p:cNvPr id="298" name="WechatIMG380.jpeg" descr="WechatIMG380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25225" y="107846"/>
            <a:ext cx="3271084" cy="5861781"/>
          </a:xfrm>
          <a:prstGeom prst="rect">
            <a:avLst/>
          </a:prstGeom>
          <a:ln w="3175">
            <a:miter lim="400000"/>
            <a:headEnd/>
            <a:tailEnd/>
          </a:ln>
        </p:spPr>
      </p:pic>
      <p:sp>
        <p:nvSpPr>
          <p:cNvPr id="21" name="文本框 20"/>
          <p:cNvSpPr txBox="1"/>
          <p:nvPr/>
        </p:nvSpPr>
        <p:spPr>
          <a:xfrm>
            <a:off x="212090" y="107950"/>
            <a:ext cx="483235" cy="574040"/>
          </a:xfrm>
          <a:prstGeom prst="rect">
            <a:avLst/>
          </a:prstGeom>
          <a:noFill/>
        </p:spPr>
        <p:txBody>
          <a:bodyPr wrap="square" lIns="21095" tIns="10548" rIns="21095" bIns="10548" rtlCol="0">
            <a:spAutoFit/>
          </a:bodyPr>
          <a:p>
            <a:pPr algn="r"/>
            <a:r>
              <a:rPr lang="zh-CN" sz="36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« </a:t>
            </a:r>
            <a:endParaRPr 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9413" y="200761"/>
            <a:ext cx="1870710" cy="38925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altLang="en-US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超星名师讲坛</a:t>
            </a:r>
            <a:endParaRPr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4608195" y="3810"/>
            <a:ext cx="6179185" cy="6069330"/>
          </a:xfrm>
          <a:prstGeom prst="rect">
            <a:avLst/>
          </a:prstGeom>
          <a:gradFill flip="none" rotWithShape="1">
            <a:gsLst>
              <a:gs pos="0">
                <a:srgbClr val="1B040A"/>
              </a:gs>
              <a:gs pos="100000">
                <a:srgbClr val="591E2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095" tIns="10548" rIns="21095" bIns="10548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663126" y="1597545"/>
            <a:ext cx="2383540" cy="2404950"/>
            <a:chOff x="6301856" y="5943462"/>
            <a:chExt cx="10331126" cy="10422080"/>
          </a:xfrm>
        </p:grpSpPr>
        <p:sp>
          <p:nvSpPr>
            <p:cNvPr id="17" name="文本框 16"/>
            <p:cNvSpPr txBox="1"/>
            <p:nvPr/>
          </p:nvSpPr>
          <p:spPr>
            <a:xfrm>
              <a:off x="7431976" y="8193144"/>
              <a:ext cx="6737679" cy="2195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复旦大学</a:t>
              </a:r>
              <a:endParaRPr lang="zh-CN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431976" y="5943462"/>
              <a:ext cx="3765174" cy="2195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陈果</a:t>
              </a:r>
              <a:endParaRPr lang="zh-CN" altLang="en-US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301856" y="11968113"/>
              <a:ext cx="10331126" cy="4397429"/>
              <a:chOff x="6301856" y="13448497"/>
              <a:chExt cx="10331126" cy="4397429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301856" y="13587983"/>
                <a:ext cx="829026" cy="829024"/>
                <a:chOff x="3703638" y="1223963"/>
                <a:chExt cx="666750" cy="666750"/>
              </a:xfrm>
              <a:solidFill>
                <a:srgbClr val="FFFFFF"/>
              </a:solidFill>
            </p:grpSpPr>
            <p:sp>
              <p:nvSpPr>
                <p:cNvPr id="33" name="Freeform 9"/>
                <p:cNvSpPr>
                  <a:spLocks noEditPoints="1"/>
                </p:cNvSpPr>
                <p:nvPr/>
              </p:nvSpPr>
              <p:spPr bwMode="auto">
                <a:xfrm>
                  <a:off x="3703638" y="1223963"/>
                  <a:ext cx="666750" cy="666750"/>
                </a:xfrm>
                <a:custGeom>
                  <a:avLst/>
                  <a:gdLst>
                    <a:gd name="T0" fmla="*/ 100 w 200"/>
                    <a:gd name="T1" fmla="*/ 200 h 200"/>
                    <a:gd name="T2" fmla="*/ 200 w 200"/>
                    <a:gd name="T3" fmla="*/ 100 h 200"/>
                    <a:gd name="T4" fmla="*/ 100 w 200"/>
                    <a:gd name="T5" fmla="*/ 0 h 200"/>
                    <a:gd name="T6" fmla="*/ 0 w 200"/>
                    <a:gd name="T7" fmla="*/ 100 h 200"/>
                    <a:gd name="T8" fmla="*/ 100 w 200"/>
                    <a:gd name="T9" fmla="*/ 200 h 200"/>
                    <a:gd name="T10" fmla="*/ 100 w 200"/>
                    <a:gd name="T11" fmla="*/ 8 h 200"/>
                    <a:gd name="T12" fmla="*/ 192 w 200"/>
                    <a:gd name="T13" fmla="*/ 100 h 200"/>
                    <a:gd name="T14" fmla="*/ 100 w 200"/>
                    <a:gd name="T15" fmla="*/ 192 h 200"/>
                    <a:gd name="T16" fmla="*/ 8 w 200"/>
                    <a:gd name="T17" fmla="*/ 100 h 200"/>
                    <a:gd name="T18" fmla="*/ 100 w 200"/>
                    <a:gd name="T19" fmla="*/ 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0" h="200">
                      <a:moveTo>
                        <a:pt x="100" y="200"/>
                      </a:moveTo>
                      <a:cubicBezTo>
                        <a:pt x="155" y="200"/>
                        <a:pt x="200" y="155"/>
                        <a:pt x="200" y="100"/>
                      </a:cubicBezTo>
                      <a:cubicBezTo>
                        <a:pt x="200" y="45"/>
                        <a:pt x="155" y="0"/>
                        <a:pt x="100" y="0"/>
                      </a:cubicBezTo>
                      <a:cubicBezTo>
                        <a:pt x="45" y="0"/>
                        <a:pt x="0" y="45"/>
                        <a:pt x="0" y="100"/>
                      </a:cubicBezTo>
                      <a:cubicBezTo>
                        <a:pt x="0" y="155"/>
                        <a:pt x="45" y="200"/>
                        <a:pt x="100" y="200"/>
                      </a:cubicBezTo>
                      <a:close/>
                      <a:moveTo>
                        <a:pt x="100" y="8"/>
                      </a:moveTo>
                      <a:cubicBezTo>
                        <a:pt x="151" y="8"/>
                        <a:pt x="192" y="49"/>
                        <a:pt x="192" y="100"/>
                      </a:cubicBezTo>
                      <a:cubicBezTo>
                        <a:pt x="192" y="151"/>
                        <a:pt x="151" y="192"/>
                        <a:pt x="100" y="192"/>
                      </a:cubicBezTo>
                      <a:cubicBezTo>
                        <a:pt x="49" y="192"/>
                        <a:pt x="8" y="151"/>
                        <a:pt x="8" y="100"/>
                      </a:cubicBezTo>
                      <a:cubicBezTo>
                        <a:pt x="8" y="49"/>
                        <a:pt x="49" y="8"/>
                        <a:pt x="10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  <p:sp>
              <p:nvSpPr>
                <p:cNvPr id="34" name="Freeform 10"/>
                <p:cNvSpPr/>
                <p:nvPr/>
              </p:nvSpPr>
              <p:spPr bwMode="auto">
                <a:xfrm>
                  <a:off x="3863975" y="1397001"/>
                  <a:ext cx="373063" cy="323850"/>
                </a:xfrm>
                <a:custGeom>
                  <a:avLst/>
                  <a:gdLst>
                    <a:gd name="T0" fmla="*/ 121 w 235"/>
                    <a:gd name="T1" fmla="*/ 191 h 204"/>
                    <a:gd name="T2" fmla="*/ 134 w 235"/>
                    <a:gd name="T3" fmla="*/ 204 h 204"/>
                    <a:gd name="T4" fmla="*/ 235 w 235"/>
                    <a:gd name="T5" fmla="*/ 101 h 204"/>
                    <a:gd name="T6" fmla="*/ 134 w 235"/>
                    <a:gd name="T7" fmla="*/ 0 h 204"/>
                    <a:gd name="T8" fmla="*/ 121 w 235"/>
                    <a:gd name="T9" fmla="*/ 11 h 204"/>
                    <a:gd name="T10" fmla="*/ 203 w 235"/>
                    <a:gd name="T11" fmla="*/ 92 h 204"/>
                    <a:gd name="T12" fmla="*/ 0 w 235"/>
                    <a:gd name="T13" fmla="*/ 92 h 204"/>
                    <a:gd name="T14" fmla="*/ 0 w 235"/>
                    <a:gd name="T15" fmla="*/ 109 h 204"/>
                    <a:gd name="T16" fmla="*/ 203 w 235"/>
                    <a:gd name="T17" fmla="*/ 109 h 204"/>
                    <a:gd name="T18" fmla="*/ 121 w 235"/>
                    <a:gd name="T19" fmla="*/ 191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5" h="204">
                      <a:moveTo>
                        <a:pt x="121" y="191"/>
                      </a:moveTo>
                      <a:lnTo>
                        <a:pt x="134" y="204"/>
                      </a:lnTo>
                      <a:lnTo>
                        <a:pt x="235" y="101"/>
                      </a:lnTo>
                      <a:lnTo>
                        <a:pt x="134" y="0"/>
                      </a:lnTo>
                      <a:lnTo>
                        <a:pt x="121" y="11"/>
                      </a:lnTo>
                      <a:lnTo>
                        <a:pt x="203" y="92"/>
                      </a:lnTo>
                      <a:lnTo>
                        <a:pt x="0" y="92"/>
                      </a:lnTo>
                      <a:lnTo>
                        <a:pt x="0" y="109"/>
                      </a:lnTo>
                      <a:lnTo>
                        <a:pt x="203" y="109"/>
                      </a:lnTo>
                      <a:lnTo>
                        <a:pt x="121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</p:grpSp>
          <p:sp>
            <p:nvSpPr>
              <p:cNvPr id="24" name="文本框 23"/>
              <p:cNvSpPr txBox="1"/>
              <p:nvPr/>
            </p:nvSpPr>
            <p:spPr>
              <a:xfrm>
                <a:off x="7431976" y="13448497"/>
                <a:ext cx="9201006" cy="4397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复旦大学哲学系博士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CCTV-1《开讲啦》栏目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2017</a:t>
                </a:r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《好的孤独》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......</a:t>
                </a:r>
                <a:endParaRPr lang="en-US" alt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pic>
        <p:nvPicPr>
          <p:cNvPr id="299" name="WechatIMG382.jpeg" descr="WechatIMG382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519" y="107211"/>
            <a:ext cx="3271084" cy="5861781"/>
          </a:xfrm>
          <a:prstGeom prst="rect">
            <a:avLst/>
          </a:prstGeom>
          <a:ln w="3175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6470477" cy="6069398"/>
          </a:xfrm>
          <a:prstGeom prst="rect">
            <a:avLst/>
          </a:prstGeom>
          <a:gradFill flip="none" rotWithShape="1">
            <a:gsLst>
              <a:gs pos="0">
                <a:srgbClr val="1B040A"/>
              </a:gs>
              <a:gs pos="100000">
                <a:srgbClr val="591E2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095" tIns="10548" rIns="21095" bIns="10548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37686" y="1371485"/>
            <a:ext cx="2501015" cy="2635455"/>
            <a:chOff x="6301856" y="5943462"/>
            <a:chExt cx="10840305" cy="11420995"/>
          </a:xfrm>
        </p:grpSpPr>
        <p:sp>
          <p:nvSpPr>
            <p:cNvPr id="17" name="文本框 16"/>
            <p:cNvSpPr txBox="1"/>
            <p:nvPr/>
          </p:nvSpPr>
          <p:spPr>
            <a:xfrm>
              <a:off x="7431976" y="8193144"/>
              <a:ext cx="9710185" cy="2195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著名京剧演员</a:t>
              </a:r>
              <a:endParaRPr lang="zh-CN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431976" y="5943462"/>
              <a:ext cx="5251426" cy="2195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王佩瑜</a:t>
              </a:r>
              <a:endParaRPr lang="zh-CN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301856" y="11968113"/>
              <a:ext cx="9354052" cy="5396344"/>
              <a:chOff x="6301856" y="13448497"/>
              <a:chExt cx="9354052" cy="5396344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301856" y="13587983"/>
                <a:ext cx="829026" cy="829024"/>
                <a:chOff x="3703638" y="1223963"/>
                <a:chExt cx="666750" cy="666750"/>
              </a:xfrm>
              <a:solidFill>
                <a:srgbClr val="FFFFFF"/>
              </a:solidFill>
            </p:grpSpPr>
            <p:sp>
              <p:nvSpPr>
                <p:cNvPr id="33" name="Freeform 9"/>
                <p:cNvSpPr>
                  <a:spLocks noEditPoints="1"/>
                </p:cNvSpPr>
                <p:nvPr/>
              </p:nvSpPr>
              <p:spPr bwMode="auto">
                <a:xfrm>
                  <a:off x="3703638" y="1223963"/>
                  <a:ext cx="666750" cy="666750"/>
                </a:xfrm>
                <a:custGeom>
                  <a:avLst/>
                  <a:gdLst>
                    <a:gd name="T0" fmla="*/ 100 w 200"/>
                    <a:gd name="T1" fmla="*/ 200 h 200"/>
                    <a:gd name="T2" fmla="*/ 200 w 200"/>
                    <a:gd name="T3" fmla="*/ 100 h 200"/>
                    <a:gd name="T4" fmla="*/ 100 w 200"/>
                    <a:gd name="T5" fmla="*/ 0 h 200"/>
                    <a:gd name="T6" fmla="*/ 0 w 200"/>
                    <a:gd name="T7" fmla="*/ 100 h 200"/>
                    <a:gd name="T8" fmla="*/ 100 w 200"/>
                    <a:gd name="T9" fmla="*/ 200 h 200"/>
                    <a:gd name="T10" fmla="*/ 100 w 200"/>
                    <a:gd name="T11" fmla="*/ 8 h 200"/>
                    <a:gd name="T12" fmla="*/ 192 w 200"/>
                    <a:gd name="T13" fmla="*/ 100 h 200"/>
                    <a:gd name="T14" fmla="*/ 100 w 200"/>
                    <a:gd name="T15" fmla="*/ 192 h 200"/>
                    <a:gd name="T16" fmla="*/ 8 w 200"/>
                    <a:gd name="T17" fmla="*/ 100 h 200"/>
                    <a:gd name="T18" fmla="*/ 100 w 200"/>
                    <a:gd name="T19" fmla="*/ 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0" h="200">
                      <a:moveTo>
                        <a:pt x="100" y="200"/>
                      </a:moveTo>
                      <a:cubicBezTo>
                        <a:pt x="155" y="200"/>
                        <a:pt x="200" y="155"/>
                        <a:pt x="200" y="100"/>
                      </a:cubicBezTo>
                      <a:cubicBezTo>
                        <a:pt x="200" y="45"/>
                        <a:pt x="155" y="0"/>
                        <a:pt x="100" y="0"/>
                      </a:cubicBezTo>
                      <a:cubicBezTo>
                        <a:pt x="45" y="0"/>
                        <a:pt x="0" y="45"/>
                        <a:pt x="0" y="100"/>
                      </a:cubicBezTo>
                      <a:cubicBezTo>
                        <a:pt x="0" y="155"/>
                        <a:pt x="45" y="200"/>
                        <a:pt x="100" y="200"/>
                      </a:cubicBezTo>
                      <a:close/>
                      <a:moveTo>
                        <a:pt x="100" y="8"/>
                      </a:moveTo>
                      <a:cubicBezTo>
                        <a:pt x="151" y="8"/>
                        <a:pt x="192" y="49"/>
                        <a:pt x="192" y="100"/>
                      </a:cubicBezTo>
                      <a:cubicBezTo>
                        <a:pt x="192" y="151"/>
                        <a:pt x="151" y="192"/>
                        <a:pt x="100" y="192"/>
                      </a:cubicBezTo>
                      <a:cubicBezTo>
                        <a:pt x="49" y="192"/>
                        <a:pt x="8" y="151"/>
                        <a:pt x="8" y="100"/>
                      </a:cubicBezTo>
                      <a:cubicBezTo>
                        <a:pt x="8" y="49"/>
                        <a:pt x="49" y="8"/>
                        <a:pt x="10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  <p:sp>
              <p:nvSpPr>
                <p:cNvPr id="34" name="Freeform 10"/>
                <p:cNvSpPr/>
                <p:nvPr/>
              </p:nvSpPr>
              <p:spPr bwMode="auto">
                <a:xfrm>
                  <a:off x="3863975" y="1397001"/>
                  <a:ext cx="373063" cy="323850"/>
                </a:xfrm>
                <a:custGeom>
                  <a:avLst/>
                  <a:gdLst>
                    <a:gd name="T0" fmla="*/ 121 w 235"/>
                    <a:gd name="T1" fmla="*/ 191 h 204"/>
                    <a:gd name="T2" fmla="*/ 134 w 235"/>
                    <a:gd name="T3" fmla="*/ 204 h 204"/>
                    <a:gd name="T4" fmla="*/ 235 w 235"/>
                    <a:gd name="T5" fmla="*/ 101 h 204"/>
                    <a:gd name="T6" fmla="*/ 134 w 235"/>
                    <a:gd name="T7" fmla="*/ 0 h 204"/>
                    <a:gd name="T8" fmla="*/ 121 w 235"/>
                    <a:gd name="T9" fmla="*/ 11 h 204"/>
                    <a:gd name="T10" fmla="*/ 203 w 235"/>
                    <a:gd name="T11" fmla="*/ 92 h 204"/>
                    <a:gd name="T12" fmla="*/ 0 w 235"/>
                    <a:gd name="T13" fmla="*/ 92 h 204"/>
                    <a:gd name="T14" fmla="*/ 0 w 235"/>
                    <a:gd name="T15" fmla="*/ 109 h 204"/>
                    <a:gd name="T16" fmla="*/ 203 w 235"/>
                    <a:gd name="T17" fmla="*/ 109 h 204"/>
                    <a:gd name="T18" fmla="*/ 121 w 235"/>
                    <a:gd name="T19" fmla="*/ 191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5" h="204">
                      <a:moveTo>
                        <a:pt x="121" y="191"/>
                      </a:moveTo>
                      <a:lnTo>
                        <a:pt x="134" y="204"/>
                      </a:lnTo>
                      <a:lnTo>
                        <a:pt x="235" y="101"/>
                      </a:lnTo>
                      <a:lnTo>
                        <a:pt x="134" y="0"/>
                      </a:lnTo>
                      <a:lnTo>
                        <a:pt x="121" y="11"/>
                      </a:lnTo>
                      <a:lnTo>
                        <a:pt x="203" y="92"/>
                      </a:lnTo>
                      <a:lnTo>
                        <a:pt x="0" y="92"/>
                      </a:lnTo>
                      <a:lnTo>
                        <a:pt x="0" y="109"/>
                      </a:lnTo>
                      <a:lnTo>
                        <a:pt x="203" y="109"/>
                      </a:lnTo>
                      <a:lnTo>
                        <a:pt x="121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</p:grpSp>
          <p:sp>
            <p:nvSpPr>
              <p:cNvPr id="24" name="文本框 23"/>
              <p:cNvSpPr txBox="1"/>
              <p:nvPr/>
            </p:nvSpPr>
            <p:spPr>
              <a:xfrm>
                <a:off x="7431976" y="13448497"/>
                <a:ext cx="8223932" cy="53963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“</a:t>
                </a:r>
                <a:r>
                  <a:rPr lang="zh-CN" altLang="en-US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余派</a:t>
                </a:r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”</a:t>
                </a:r>
                <a:r>
                  <a:rPr lang="zh-CN" altLang="en-US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第四代传人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国家一级演员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中国戏剧梅花奖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2015中华文化人物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......</a:t>
                </a:r>
                <a:endParaRPr lang="en-US" alt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pic>
        <p:nvPicPr>
          <p:cNvPr id="302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5669" y="107846"/>
            <a:ext cx="3271084" cy="5861781"/>
          </a:xfrm>
          <a:prstGeom prst="rect">
            <a:avLst/>
          </a:prstGeom>
          <a:ln w="3175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4481830" cy="6069330"/>
          </a:xfrm>
          <a:prstGeom prst="rect">
            <a:avLst/>
          </a:prstGeom>
          <a:gradFill flip="none" rotWithShape="1">
            <a:gsLst>
              <a:gs pos="0">
                <a:srgbClr val="1B040A"/>
              </a:gs>
              <a:gs pos="100000">
                <a:srgbClr val="591E2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095" tIns="10548" rIns="21095" bIns="10548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081976" y="1417205"/>
            <a:ext cx="4846705" cy="2173810"/>
            <a:chOff x="6301856" y="5943462"/>
            <a:chExt cx="21007375" cy="9420413"/>
          </a:xfrm>
        </p:grpSpPr>
        <p:sp>
          <p:nvSpPr>
            <p:cNvPr id="17" name="文本框 16"/>
            <p:cNvSpPr txBox="1"/>
            <p:nvPr/>
          </p:nvSpPr>
          <p:spPr>
            <a:xfrm>
              <a:off x="7431976" y="8193144"/>
              <a:ext cx="19877255" cy="2195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著名作家、原国家文化部部长</a:t>
              </a:r>
              <a:endParaRPr lang="zh-CN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431976" y="5943462"/>
              <a:ext cx="3765174" cy="2195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王蒙</a:t>
              </a:r>
              <a:endParaRPr lang="zh-CN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301856" y="11968113"/>
              <a:ext cx="16785316" cy="3395762"/>
              <a:chOff x="6301856" y="13448497"/>
              <a:chExt cx="16785316" cy="3395762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301856" y="13587983"/>
                <a:ext cx="829026" cy="829024"/>
                <a:chOff x="3703638" y="1223963"/>
                <a:chExt cx="666750" cy="666750"/>
              </a:xfrm>
              <a:solidFill>
                <a:srgbClr val="FFFFFF"/>
              </a:solidFill>
            </p:grpSpPr>
            <p:sp>
              <p:nvSpPr>
                <p:cNvPr id="33" name="Freeform 9"/>
                <p:cNvSpPr>
                  <a:spLocks noEditPoints="1"/>
                </p:cNvSpPr>
                <p:nvPr/>
              </p:nvSpPr>
              <p:spPr bwMode="auto">
                <a:xfrm>
                  <a:off x="3703638" y="1223963"/>
                  <a:ext cx="666750" cy="666750"/>
                </a:xfrm>
                <a:custGeom>
                  <a:avLst/>
                  <a:gdLst>
                    <a:gd name="T0" fmla="*/ 100 w 200"/>
                    <a:gd name="T1" fmla="*/ 200 h 200"/>
                    <a:gd name="T2" fmla="*/ 200 w 200"/>
                    <a:gd name="T3" fmla="*/ 100 h 200"/>
                    <a:gd name="T4" fmla="*/ 100 w 200"/>
                    <a:gd name="T5" fmla="*/ 0 h 200"/>
                    <a:gd name="T6" fmla="*/ 0 w 200"/>
                    <a:gd name="T7" fmla="*/ 100 h 200"/>
                    <a:gd name="T8" fmla="*/ 100 w 200"/>
                    <a:gd name="T9" fmla="*/ 200 h 200"/>
                    <a:gd name="T10" fmla="*/ 100 w 200"/>
                    <a:gd name="T11" fmla="*/ 8 h 200"/>
                    <a:gd name="T12" fmla="*/ 192 w 200"/>
                    <a:gd name="T13" fmla="*/ 100 h 200"/>
                    <a:gd name="T14" fmla="*/ 100 w 200"/>
                    <a:gd name="T15" fmla="*/ 192 h 200"/>
                    <a:gd name="T16" fmla="*/ 8 w 200"/>
                    <a:gd name="T17" fmla="*/ 100 h 200"/>
                    <a:gd name="T18" fmla="*/ 100 w 200"/>
                    <a:gd name="T19" fmla="*/ 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0" h="200">
                      <a:moveTo>
                        <a:pt x="100" y="200"/>
                      </a:moveTo>
                      <a:cubicBezTo>
                        <a:pt x="155" y="200"/>
                        <a:pt x="200" y="155"/>
                        <a:pt x="200" y="100"/>
                      </a:cubicBezTo>
                      <a:cubicBezTo>
                        <a:pt x="200" y="45"/>
                        <a:pt x="155" y="0"/>
                        <a:pt x="100" y="0"/>
                      </a:cubicBezTo>
                      <a:cubicBezTo>
                        <a:pt x="45" y="0"/>
                        <a:pt x="0" y="45"/>
                        <a:pt x="0" y="100"/>
                      </a:cubicBezTo>
                      <a:cubicBezTo>
                        <a:pt x="0" y="155"/>
                        <a:pt x="45" y="200"/>
                        <a:pt x="100" y="200"/>
                      </a:cubicBezTo>
                      <a:close/>
                      <a:moveTo>
                        <a:pt x="100" y="8"/>
                      </a:moveTo>
                      <a:cubicBezTo>
                        <a:pt x="151" y="8"/>
                        <a:pt x="192" y="49"/>
                        <a:pt x="192" y="100"/>
                      </a:cubicBezTo>
                      <a:cubicBezTo>
                        <a:pt x="192" y="151"/>
                        <a:pt x="151" y="192"/>
                        <a:pt x="100" y="192"/>
                      </a:cubicBezTo>
                      <a:cubicBezTo>
                        <a:pt x="49" y="192"/>
                        <a:pt x="8" y="151"/>
                        <a:pt x="8" y="100"/>
                      </a:cubicBezTo>
                      <a:cubicBezTo>
                        <a:pt x="8" y="49"/>
                        <a:pt x="49" y="8"/>
                        <a:pt x="10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  <p:sp>
              <p:nvSpPr>
                <p:cNvPr id="34" name="Freeform 10"/>
                <p:cNvSpPr/>
                <p:nvPr/>
              </p:nvSpPr>
              <p:spPr bwMode="auto">
                <a:xfrm>
                  <a:off x="3863975" y="1397001"/>
                  <a:ext cx="373063" cy="323850"/>
                </a:xfrm>
                <a:custGeom>
                  <a:avLst/>
                  <a:gdLst>
                    <a:gd name="T0" fmla="*/ 121 w 235"/>
                    <a:gd name="T1" fmla="*/ 191 h 204"/>
                    <a:gd name="T2" fmla="*/ 134 w 235"/>
                    <a:gd name="T3" fmla="*/ 204 h 204"/>
                    <a:gd name="T4" fmla="*/ 235 w 235"/>
                    <a:gd name="T5" fmla="*/ 101 h 204"/>
                    <a:gd name="T6" fmla="*/ 134 w 235"/>
                    <a:gd name="T7" fmla="*/ 0 h 204"/>
                    <a:gd name="T8" fmla="*/ 121 w 235"/>
                    <a:gd name="T9" fmla="*/ 11 h 204"/>
                    <a:gd name="T10" fmla="*/ 203 w 235"/>
                    <a:gd name="T11" fmla="*/ 92 h 204"/>
                    <a:gd name="T12" fmla="*/ 0 w 235"/>
                    <a:gd name="T13" fmla="*/ 92 h 204"/>
                    <a:gd name="T14" fmla="*/ 0 w 235"/>
                    <a:gd name="T15" fmla="*/ 109 h 204"/>
                    <a:gd name="T16" fmla="*/ 203 w 235"/>
                    <a:gd name="T17" fmla="*/ 109 h 204"/>
                    <a:gd name="T18" fmla="*/ 121 w 235"/>
                    <a:gd name="T19" fmla="*/ 191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5" h="204">
                      <a:moveTo>
                        <a:pt x="121" y="191"/>
                      </a:moveTo>
                      <a:lnTo>
                        <a:pt x="134" y="204"/>
                      </a:lnTo>
                      <a:lnTo>
                        <a:pt x="235" y="101"/>
                      </a:lnTo>
                      <a:lnTo>
                        <a:pt x="134" y="0"/>
                      </a:lnTo>
                      <a:lnTo>
                        <a:pt x="121" y="11"/>
                      </a:lnTo>
                      <a:lnTo>
                        <a:pt x="203" y="92"/>
                      </a:lnTo>
                      <a:lnTo>
                        <a:pt x="0" y="92"/>
                      </a:lnTo>
                      <a:lnTo>
                        <a:pt x="0" y="109"/>
                      </a:lnTo>
                      <a:lnTo>
                        <a:pt x="203" y="109"/>
                      </a:lnTo>
                      <a:lnTo>
                        <a:pt x="121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</p:grpSp>
          <p:sp>
            <p:nvSpPr>
              <p:cNvPr id="24" name="文本框 23"/>
              <p:cNvSpPr txBox="1"/>
              <p:nvPr/>
            </p:nvSpPr>
            <p:spPr>
              <a:xfrm>
                <a:off x="7431976" y="13448497"/>
                <a:ext cx="15655196" cy="3395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《青春万岁》《活动变人形》近百部小说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中国作协名誉主席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......</a:t>
                </a:r>
                <a:endParaRPr lang="en-US" alt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pic>
        <p:nvPicPr>
          <p:cNvPr id="306" name="WechatIMG379.jpeg" descr="WechatIMG379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3630" y="107846"/>
            <a:ext cx="3271084" cy="5861781"/>
          </a:xfrm>
          <a:prstGeom prst="rect">
            <a:avLst/>
          </a:prstGeom>
          <a:ln w="3175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-73025" y="3810"/>
            <a:ext cx="4323715" cy="6069330"/>
          </a:xfrm>
          <a:prstGeom prst="rect">
            <a:avLst/>
          </a:prstGeom>
          <a:gradFill flip="none" rotWithShape="1">
            <a:gsLst>
              <a:gs pos="0">
                <a:srgbClr val="1B040A"/>
              </a:gs>
              <a:gs pos="100000">
                <a:srgbClr val="591E2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095" tIns="10548" rIns="21095" bIns="10548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2" name="图片 1" descr="鍥剧墖201810261419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5770" y="1560195"/>
            <a:ext cx="6472555" cy="26479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49910" y="1336675"/>
            <a:ext cx="3409950" cy="2173607"/>
            <a:chOff x="6301856" y="5943462"/>
            <a:chExt cx="10840305" cy="9420910"/>
          </a:xfrm>
        </p:grpSpPr>
        <p:sp>
          <p:nvSpPr>
            <p:cNvPr id="6" name="文本框 5"/>
            <p:cNvSpPr txBox="1"/>
            <p:nvPr/>
          </p:nvSpPr>
          <p:spPr>
            <a:xfrm>
              <a:off x="7431976" y="8193144"/>
              <a:ext cx="9710185" cy="2196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  <a:sym typeface="+mn-ea"/>
                </a:rPr>
                <a:t>华中师范大学教授</a:t>
              </a:r>
              <a:endParaRPr lang="zh-CN" altLang="en-US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431976" y="5943462"/>
              <a:ext cx="5251427" cy="2196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700" dirty="0">
                  <a:solidFill>
                    <a:srgbClr val="FFFFFF"/>
                  </a:solidFill>
                  <a:latin typeface="造字工房朗宋（非商用）常规体" pitchFamily="2" charset="-122"/>
                  <a:ea typeface="造字工房朗宋（非商用）常规体" pitchFamily="2" charset="-122"/>
                </a:rPr>
                <a:t>戴建业</a:t>
              </a:r>
              <a:endParaRPr lang="zh-CN" altLang="en-US" sz="2700" dirty="0">
                <a:solidFill>
                  <a:srgbClr val="FFFFFF"/>
                </a:solidFill>
                <a:latin typeface="造字工房朗宋（非商用）常规体" pitchFamily="2" charset="-122"/>
                <a:ea typeface="造字工房朗宋（非商用）常规体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301856" y="11968113"/>
              <a:ext cx="7702660" cy="3396259"/>
              <a:chOff x="6301856" y="13448497"/>
              <a:chExt cx="7702660" cy="3396259"/>
            </a:xfrm>
          </p:grpSpPr>
          <p:grpSp>
            <p:nvGrpSpPr>
              <p:cNvPr id="9" name="Group 31"/>
              <p:cNvGrpSpPr/>
              <p:nvPr/>
            </p:nvGrpSpPr>
            <p:grpSpPr>
              <a:xfrm>
                <a:off x="6301856" y="13587983"/>
                <a:ext cx="829026" cy="829024"/>
                <a:chOff x="3703638" y="1223963"/>
                <a:chExt cx="666750" cy="666750"/>
              </a:xfrm>
              <a:solidFill>
                <a:srgbClr val="FFFFFF"/>
              </a:solidFill>
            </p:grpSpPr>
            <p:sp>
              <p:nvSpPr>
                <p:cNvPr id="11" name="Freeform 9"/>
                <p:cNvSpPr>
                  <a:spLocks noEditPoints="1"/>
                </p:cNvSpPr>
                <p:nvPr/>
              </p:nvSpPr>
              <p:spPr bwMode="auto">
                <a:xfrm>
                  <a:off x="3703638" y="1223963"/>
                  <a:ext cx="666750" cy="666750"/>
                </a:xfrm>
                <a:custGeom>
                  <a:avLst/>
                  <a:gdLst>
                    <a:gd name="T0" fmla="*/ 100 w 200"/>
                    <a:gd name="T1" fmla="*/ 200 h 200"/>
                    <a:gd name="T2" fmla="*/ 200 w 200"/>
                    <a:gd name="T3" fmla="*/ 100 h 200"/>
                    <a:gd name="T4" fmla="*/ 100 w 200"/>
                    <a:gd name="T5" fmla="*/ 0 h 200"/>
                    <a:gd name="T6" fmla="*/ 0 w 200"/>
                    <a:gd name="T7" fmla="*/ 100 h 200"/>
                    <a:gd name="T8" fmla="*/ 100 w 200"/>
                    <a:gd name="T9" fmla="*/ 200 h 200"/>
                    <a:gd name="T10" fmla="*/ 100 w 200"/>
                    <a:gd name="T11" fmla="*/ 8 h 200"/>
                    <a:gd name="T12" fmla="*/ 192 w 200"/>
                    <a:gd name="T13" fmla="*/ 100 h 200"/>
                    <a:gd name="T14" fmla="*/ 100 w 200"/>
                    <a:gd name="T15" fmla="*/ 192 h 200"/>
                    <a:gd name="T16" fmla="*/ 8 w 200"/>
                    <a:gd name="T17" fmla="*/ 100 h 200"/>
                    <a:gd name="T18" fmla="*/ 100 w 200"/>
                    <a:gd name="T19" fmla="*/ 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0" h="200">
                      <a:moveTo>
                        <a:pt x="100" y="200"/>
                      </a:moveTo>
                      <a:cubicBezTo>
                        <a:pt x="155" y="200"/>
                        <a:pt x="200" y="155"/>
                        <a:pt x="200" y="100"/>
                      </a:cubicBezTo>
                      <a:cubicBezTo>
                        <a:pt x="200" y="45"/>
                        <a:pt x="155" y="0"/>
                        <a:pt x="100" y="0"/>
                      </a:cubicBezTo>
                      <a:cubicBezTo>
                        <a:pt x="45" y="0"/>
                        <a:pt x="0" y="45"/>
                        <a:pt x="0" y="100"/>
                      </a:cubicBezTo>
                      <a:cubicBezTo>
                        <a:pt x="0" y="155"/>
                        <a:pt x="45" y="200"/>
                        <a:pt x="100" y="200"/>
                      </a:cubicBezTo>
                      <a:close/>
                      <a:moveTo>
                        <a:pt x="100" y="8"/>
                      </a:moveTo>
                      <a:cubicBezTo>
                        <a:pt x="151" y="8"/>
                        <a:pt x="192" y="49"/>
                        <a:pt x="192" y="100"/>
                      </a:cubicBezTo>
                      <a:cubicBezTo>
                        <a:pt x="192" y="151"/>
                        <a:pt x="151" y="192"/>
                        <a:pt x="100" y="192"/>
                      </a:cubicBezTo>
                      <a:cubicBezTo>
                        <a:pt x="49" y="192"/>
                        <a:pt x="8" y="151"/>
                        <a:pt x="8" y="100"/>
                      </a:cubicBezTo>
                      <a:cubicBezTo>
                        <a:pt x="8" y="49"/>
                        <a:pt x="49" y="8"/>
                        <a:pt x="10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  <p:sp>
              <p:nvSpPr>
                <p:cNvPr id="16" name="Freeform 10"/>
                <p:cNvSpPr/>
                <p:nvPr/>
              </p:nvSpPr>
              <p:spPr bwMode="auto">
                <a:xfrm>
                  <a:off x="3863975" y="1397001"/>
                  <a:ext cx="373063" cy="323850"/>
                </a:xfrm>
                <a:custGeom>
                  <a:avLst/>
                  <a:gdLst>
                    <a:gd name="T0" fmla="*/ 121 w 235"/>
                    <a:gd name="T1" fmla="*/ 191 h 204"/>
                    <a:gd name="T2" fmla="*/ 134 w 235"/>
                    <a:gd name="T3" fmla="*/ 204 h 204"/>
                    <a:gd name="T4" fmla="*/ 235 w 235"/>
                    <a:gd name="T5" fmla="*/ 101 h 204"/>
                    <a:gd name="T6" fmla="*/ 134 w 235"/>
                    <a:gd name="T7" fmla="*/ 0 h 204"/>
                    <a:gd name="T8" fmla="*/ 121 w 235"/>
                    <a:gd name="T9" fmla="*/ 11 h 204"/>
                    <a:gd name="T10" fmla="*/ 203 w 235"/>
                    <a:gd name="T11" fmla="*/ 92 h 204"/>
                    <a:gd name="T12" fmla="*/ 0 w 235"/>
                    <a:gd name="T13" fmla="*/ 92 h 204"/>
                    <a:gd name="T14" fmla="*/ 0 w 235"/>
                    <a:gd name="T15" fmla="*/ 109 h 204"/>
                    <a:gd name="T16" fmla="*/ 203 w 235"/>
                    <a:gd name="T17" fmla="*/ 109 h 204"/>
                    <a:gd name="T18" fmla="*/ 121 w 235"/>
                    <a:gd name="T19" fmla="*/ 191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5" h="204">
                      <a:moveTo>
                        <a:pt x="121" y="191"/>
                      </a:moveTo>
                      <a:lnTo>
                        <a:pt x="134" y="204"/>
                      </a:lnTo>
                      <a:lnTo>
                        <a:pt x="235" y="101"/>
                      </a:lnTo>
                      <a:lnTo>
                        <a:pt x="134" y="0"/>
                      </a:lnTo>
                      <a:lnTo>
                        <a:pt x="121" y="11"/>
                      </a:lnTo>
                      <a:lnTo>
                        <a:pt x="203" y="92"/>
                      </a:lnTo>
                      <a:lnTo>
                        <a:pt x="0" y="92"/>
                      </a:lnTo>
                      <a:lnTo>
                        <a:pt x="0" y="109"/>
                      </a:lnTo>
                      <a:lnTo>
                        <a:pt x="203" y="109"/>
                      </a:lnTo>
                      <a:lnTo>
                        <a:pt x="121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p>
                  <a:pPr defTabSz="210820">
                    <a:defRPr/>
                  </a:pPr>
                  <a:endParaRPr lang="en-US" sz="1500" kern="0">
                    <a:solidFill>
                      <a:srgbClr val="767171"/>
                    </a:solidFill>
                  </a:endParaRPr>
                </a:p>
              </p:txBody>
            </p:sp>
          </p:grpSp>
          <p:sp>
            <p:nvSpPr>
              <p:cNvPr id="19" name="文本框 18"/>
              <p:cNvSpPr txBox="1"/>
              <p:nvPr/>
            </p:nvSpPr>
            <p:spPr>
              <a:xfrm>
                <a:off x="7431976" y="13448497"/>
                <a:ext cx="6572540" cy="3396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/>
                <a:r>
                  <a:rPr 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《唐宋诗词史》</a:t>
                </a:r>
                <a:endParaRPr 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《孟郊论稿》</a:t>
                </a:r>
                <a:endParaRPr lang="en-US" alt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 algn="l"/>
                <a:r>
                  <a:rPr lang="en-US" altLang="zh-CN" sz="1500" dirty="0">
                    <a:solidFill>
                      <a:srgbClr val="FFFFFF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《老子智慧心解》</a:t>
                </a:r>
                <a:endParaRPr lang="en-US" altLang="zh-CN" sz="1500" dirty="0">
                  <a:solidFill>
                    <a:srgbClr val="FFFFFF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914665" y="877644"/>
            <a:ext cx="2480310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lstStyle/>
          <a:p>
            <a:r>
              <a:rPr lang="zh-CN" sz="3200" dirty="0">
                <a:solidFill>
                  <a:srgbClr val="FFFFF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超星名师讲坛</a:t>
            </a:r>
            <a:endParaRPr lang="zh-CN" sz="3200" dirty="0">
              <a:solidFill>
                <a:srgbClr val="FFFFFF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3770" y="592455"/>
            <a:ext cx="2843530" cy="5058410"/>
          </a:xfrm>
          <a:prstGeom prst="rect">
            <a:avLst/>
          </a:prstGeom>
        </p:spPr>
      </p:pic>
      <p:sp>
        <p:nvSpPr>
          <p:cNvPr id="334" name="椭圆形"/>
          <p:cNvSpPr/>
          <p:nvPr/>
        </p:nvSpPr>
        <p:spPr>
          <a:xfrm>
            <a:off x="7665720" y="4593590"/>
            <a:ext cx="1283335" cy="1292225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FFFFFF"/>
            </a:solidFill>
            <a:miter lim="400000"/>
          </a:ln>
        </p:spPr>
        <p:txBody>
          <a:bodyPr lIns="27093" tIns="27093" rIns="27093" bIns="27093" anchor="ctr"/>
          <a:p>
            <a:pPr defTabSz="440055">
              <a:defRPr sz="1600" cap="all" spc="256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</a:p>
        </p:txBody>
      </p:sp>
      <p:sp>
        <p:nvSpPr>
          <p:cNvPr id="337" name="圆形"/>
          <p:cNvSpPr/>
          <p:nvPr/>
        </p:nvSpPr>
        <p:spPr>
          <a:xfrm>
            <a:off x="8020050" y="3029585"/>
            <a:ext cx="929005" cy="922655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rgbClr val="FFFFFF"/>
            </a:solidFill>
            <a:miter lim="400000"/>
          </a:ln>
        </p:spPr>
        <p:txBody>
          <a:bodyPr lIns="27093" tIns="27093" rIns="27093" bIns="27093" anchor="ctr"/>
          <a:p>
            <a:pPr defTabSz="440055">
              <a:defRPr sz="1600" cap="all" spc="256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</a:p>
        </p:txBody>
      </p:sp>
      <p:sp>
        <p:nvSpPr>
          <p:cNvPr id="335" name="椭圆形"/>
          <p:cNvSpPr/>
          <p:nvPr/>
        </p:nvSpPr>
        <p:spPr>
          <a:xfrm>
            <a:off x="6209030" y="4414520"/>
            <a:ext cx="791210" cy="826135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63500">
            <a:solidFill>
              <a:srgbClr val="FFFFFF"/>
            </a:solidFill>
            <a:miter lim="400000"/>
          </a:ln>
        </p:spPr>
        <p:txBody>
          <a:bodyPr lIns="27093" tIns="27093" rIns="27093" bIns="27093" anchor="ctr"/>
          <a:p>
            <a:pPr defTabSz="440055">
              <a:defRPr sz="1600" cap="all" spc="256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</a:p>
        </p:txBody>
      </p:sp>
      <p:sp>
        <p:nvSpPr>
          <p:cNvPr id="336" name="椭圆形"/>
          <p:cNvSpPr/>
          <p:nvPr/>
        </p:nvSpPr>
        <p:spPr>
          <a:xfrm>
            <a:off x="6574790" y="3029585"/>
            <a:ext cx="903605" cy="953135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63500">
            <a:solidFill>
              <a:srgbClr val="FFFFFF"/>
            </a:solidFill>
            <a:miter lim="400000"/>
          </a:ln>
        </p:spPr>
        <p:txBody>
          <a:bodyPr lIns="27093" tIns="27093" rIns="27093" bIns="27093" anchor="ctr"/>
          <a:p>
            <a:pPr defTabSz="440055">
              <a:defRPr sz="1600" cap="all" spc="256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</a:p>
        </p:txBody>
      </p:sp>
      <p:sp>
        <p:nvSpPr>
          <p:cNvPr id="338" name="椭圆形"/>
          <p:cNvSpPr/>
          <p:nvPr/>
        </p:nvSpPr>
        <p:spPr>
          <a:xfrm>
            <a:off x="9166787" y="1927152"/>
            <a:ext cx="1097469" cy="1132538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63500">
            <a:solidFill>
              <a:srgbClr val="FFFFFF"/>
            </a:solidFill>
            <a:miter lim="400000"/>
          </a:ln>
        </p:spPr>
        <p:txBody>
          <a:bodyPr lIns="27093" tIns="27093" rIns="27093" bIns="27093" anchor="ctr"/>
          <a:p>
            <a:pPr defTabSz="440055">
              <a:defRPr sz="1600" cap="all" spc="256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</a:p>
        </p:txBody>
      </p:sp>
      <p:sp>
        <p:nvSpPr>
          <p:cNvPr id="339" name="椭圆形"/>
          <p:cNvSpPr/>
          <p:nvPr/>
        </p:nvSpPr>
        <p:spPr>
          <a:xfrm>
            <a:off x="9411970" y="4029075"/>
            <a:ext cx="1094105" cy="1083945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88900">
            <a:solidFill>
              <a:srgbClr val="FFFFFF"/>
            </a:solidFill>
            <a:miter lim="400000"/>
          </a:ln>
        </p:spPr>
        <p:txBody>
          <a:bodyPr lIns="27093" tIns="27093" rIns="27093" bIns="27093" anchor="ctr"/>
          <a:p>
            <a:pPr defTabSz="440055">
              <a:defRPr sz="1600" cap="all" spc="256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34" grpId="0" bldLvl="0" animBg="1"/>
      <p:bldP spid="339" grpId="0" bldLvl="0" animBg="1"/>
      <p:bldP spid="337" grpId="0" bldLvl="0" animBg="1"/>
      <p:bldP spid="335" grpId="0" bldLvl="0" animBg="1"/>
      <p:bldP spid="336" grpId="0" bldLvl="0" animBg="1"/>
      <p:bldP spid="33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685" y="1052830"/>
            <a:ext cx="2389505" cy="42513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330" y="1052830"/>
            <a:ext cx="2389505" cy="42513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859213" y="1705711"/>
            <a:ext cx="2480310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altLang="en-US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知识重构平台</a:t>
            </a:r>
            <a:endParaRPr lang="zh-CN" altLang="en-US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pic>
        <p:nvPicPr>
          <p:cNvPr id="6" name="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399655" y="2305685"/>
            <a:ext cx="1853565" cy="103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" descr="new尘4-1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64885" y="2218055"/>
            <a:ext cx="2979420" cy="103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6570923" y="3561181"/>
            <a:ext cx="3251200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altLang="zh-CN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yz.chaoxing.com</a:t>
            </a:r>
            <a:endParaRPr lang="en-US" altLang="zh-CN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1283" y="217271"/>
            <a:ext cx="3094990" cy="450850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altLang="zh-CN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3</a:t>
            </a:r>
            <a:r>
              <a:rPr lang="zh-CN" altLang="en-US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、知识资源再创作</a:t>
            </a:r>
            <a:endParaRPr lang="zh-CN" altLang="en-US" sz="2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93190" y="3438525"/>
            <a:ext cx="790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书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50" name="书本"/>
          <p:cNvSpPr/>
          <p:nvPr/>
        </p:nvSpPr>
        <p:spPr bwMode="auto">
          <a:xfrm>
            <a:off x="1107440" y="2397125"/>
            <a:ext cx="1158875" cy="743585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accent2">
                <a:lumMod val="40000"/>
                <a:lumOff val="60000"/>
              </a:schemeClr>
            </a:solidFill>
            <a:round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书本"/>
          <p:cNvSpPr/>
          <p:nvPr/>
        </p:nvSpPr>
        <p:spPr bwMode="auto">
          <a:xfrm>
            <a:off x="3091180" y="2445385"/>
            <a:ext cx="898525" cy="695325"/>
          </a:xfrm>
          <a:custGeom>
            <a:avLst/>
            <a:gdLst>
              <a:gd name="T0" fmla="*/ 1457935 w 3279"/>
              <a:gd name="T1" fmla="*/ 1800397 h 3279"/>
              <a:gd name="T2" fmla="*/ 336911 w 3279"/>
              <a:gd name="T3" fmla="*/ 1800397 h 3279"/>
              <a:gd name="T4" fmla="*/ 0 w 3279"/>
              <a:gd name="T5" fmla="*/ 1458876 h 3279"/>
              <a:gd name="T6" fmla="*/ 0 w 3279"/>
              <a:gd name="T7" fmla="*/ 0 h 3279"/>
              <a:gd name="T8" fmla="*/ 1332828 w 3279"/>
              <a:gd name="T9" fmla="*/ 0 h 3279"/>
              <a:gd name="T10" fmla="*/ 1332828 w 3279"/>
              <a:gd name="T11" fmla="*/ 107618 h 3279"/>
              <a:gd name="T12" fmla="*/ 1584139 w 3279"/>
              <a:gd name="T13" fmla="*/ 107618 h 3279"/>
              <a:gd name="T14" fmla="*/ 1584139 w 3279"/>
              <a:gd name="T15" fmla="*/ 107618 h 3279"/>
              <a:gd name="T16" fmla="*/ 1584139 w 3279"/>
              <a:gd name="T17" fmla="*/ 215235 h 3279"/>
              <a:gd name="T18" fmla="*/ 1682359 w 3279"/>
              <a:gd name="T19" fmla="*/ 215235 h 3279"/>
              <a:gd name="T20" fmla="*/ 1799235 w 3279"/>
              <a:gd name="T21" fmla="*/ 215235 h 3279"/>
              <a:gd name="T22" fmla="*/ 1799235 w 3279"/>
              <a:gd name="T23" fmla="*/ 1458876 h 3279"/>
              <a:gd name="T24" fmla="*/ 1457935 w 3279"/>
              <a:gd name="T25" fmla="*/ 1800397 h 3279"/>
              <a:gd name="T26" fmla="*/ 1189064 w 3279"/>
              <a:gd name="T27" fmla="*/ 143307 h 3279"/>
              <a:gd name="T28" fmla="*/ 143763 w 3279"/>
              <a:gd name="T29" fmla="*/ 143307 h 3279"/>
              <a:gd name="T30" fmla="*/ 143763 w 3279"/>
              <a:gd name="T31" fmla="*/ 1495115 h 3279"/>
              <a:gd name="T32" fmla="*/ 264480 w 3279"/>
              <a:gd name="T33" fmla="*/ 1620851 h 3279"/>
              <a:gd name="T34" fmla="*/ 1189064 w 3279"/>
              <a:gd name="T35" fmla="*/ 1620851 h 3279"/>
              <a:gd name="T36" fmla="*/ 1189064 w 3279"/>
              <a:gd name="T37" fmla="*/ 143307 h 3279"/>
              <a:gd name="T38" fmla="*/ 1687297 w 3279"/>
              <a:gd name="T39" fmla="*/ 322303 h 3279"/>
              <a:gd name="T40" fmla="*/ 1584139 w 3279"/>
              <a:gd name="T41" fmla="*/ 322303 h 3279"/>
              <a:gd name="T42" fmla="*/ 1584139 w 3279"/>
              <a:gd name="T43" fmla="*/ 1402871 h 3279"/>
              <a:gd name="T44" fmla="*/ 1514452 w 3279"/>
              <a:gd name="T45" fmla="*/ 1458876 h 3279"/>
              <a:gd name="T46" fmla="*/ 1440376 w 3279"/>
              <a:gd name="T47" fmla="*/ 1402871 h 3279"/>
              <a:gd name="T48" fmla="*/ 1440376 w 3279"/>
              <a:gd name="T49" fmla="*/ 215235 h 3279"/>
              <a:gd name="T50" fmla="*/ 1332828 w 3279"/>
              <a:gd name="T51" fmla="*/ 215235 h 3279"/>
              <a:gd name="T52" fmla="*/ 1332828 w 3279"/>
              <a:gd name="T53" fmla="*/ 1456680 h 3279"/>
              <a:gd name="T54" fmla="*/ 1514452 w 3279"/>
              <a:gd name="T55" fmla="*/ 1625244 h 3279"/>
              <a:gd name="T56" fmla="*/ 1687297 w 3279"/>
              <a:gd name="T57" fmla="*/ 1456680 h 3279"/>
              <a:gd name="T58" fmla="*/ 1687297 w 3279"/>
              <a:gd name="T59" fmla="*/ 322303 h 3279"/>
              <a:gd name="T60" fmla="*/ 323193 w 3279"/>
              <a:gd name="T61" fmla="*/ 1333139 h 3279"/>
              <a:gd name="T62" fmla="*/ 686442 w 3279"/>
              <a:gd name="T63" fmla="*/ 1333139 h 3279"/>
              <a:gd name="T64" fmla="*/ 686442 w 3279"/>
              <a:gd name="T65" fmla="*/ 1440757 h 3279"/>
              <a:gd name="T66" fmla="*/ 323193 w 3279"/>
              <a:gd name="T67" fmla="*/ 1440757 h 3279"/>
              <a:gd name="T68" fmla="*/ 323193 w 3279"/>
              <a:gd name="T69" fmla="*/ 1333139 h 3279"/>
              <a:gd name="T70" fmla="*/ 323193 w 3279"/>
              <a:gd name="T71" fmla="*/ 1113512 h 3279"/>
              <a:gd name="T72" fmla="*/ 789600 w 3279"/>
              <a:gd name="T73" fmla="*/ 1113512 h 3279"/>
              <a:gd name="T74" fmla="*/ 789600 w 3279"/>
              <a:gd name="T75" fmla="*/ 1225522 h 3279"/>
              <a:gd name="T76" fmla="*/ 323193 w 3279"/>
              <a:gd name="T77" fmla="*/ 1225522 h 3279"/>
              <a:gd name="T78" fmla="*/ 323193 w 3279"/>
              <a:gd name="T79" fmla="*/ 1113512 h 3279"/>
              <a:gd name="T80" fmla="*/ 1009635 w 3279"/>
              <a:gd name="T81" fmla="*/ 1225522 h 3279"/>
              <a:gd name="T82" fmla="*/ 897697 w 3279"/>
              <a:gd name="T83" fmla="*/ 1225522 h 3279"/>
              <a:gd name="T84" fmla="*/ 897697 w 3279"/>
              <a:gd name="T85" fmla="*/ 1113512 h 3279"/>
              <a:gd name="T86" fmla="*/ 1009635 w 3279"/>
              <a:gd name="T87" fmla="*/ 1113512 h 3279"/>
              <a:gd name="T88" fmla="*/ 1009635 w 3279"/>
              <a:gd name="T89" fmla="*/ 1225522 h 3279"/>
              <a:gd name="T90" fmla="*/ 789600 w 3279"/>
              <a:gd name="T91" fmla="*/ 897728 h 3279"/>
              <a:gd name="T92" fmla="*/ 1009635 w 3279"/>
              <a:gd name="T93" fmla="*/ 897728 h 3279"/>
              <a:gd name="T94" fmla="*/ 1009635 w 3279"/>
              <a:gd name="T95" fmla="*/ 1010287 h 3279"/>
              <a:gd name="T96" fmla="*/ 789600 w 3279"/>
              <a:gd name="T97" fmla="*/ 1010287 h 3279"/>
              <a:gd name="T98" fmla="*/ 789600 w 3279"/>
              <a:gd name="T99" fmla="*/ 897728 h 3279"/>
              <a:gd name="T100" fmla="*/ 323193 w 3279"/>
              <a:gd name="T101" fmla="*/ 327794 h 3279"/>
              <a:gd name="T102" fmla="*/ 1009635 w 3279"/>
              <a:gd name="T103" fmla="*/ 327794 h 3279"/>
              <a:gd name="T104" fmla="*/ 1009635 w 3279"/>
              <a:gd name="T105" fmla="*/ 790110 h 3279"/>
              <a:gd name="T106" fmla="*/ 323193 w 3279"/>
              <a:gd name="T107" fmla="*/ 790110 h 3279"/>
              <a:gd name="T108" fmla="*/ 323193 w 3279"/>
              <a:gd name="T109" fmla="*/ 327794 h 3279"/>
              <a:gd name="T110" fmla="*/ 682052 w 3279"/>
              <a:gd name="T111" fmla="*/ 1010287 h 3279"/>
              <a:gd name="T112" fmla="*/ 323193 w 3279"/>
              <a:gd name="T113" fmla="*/ 1010287 h 3279"/>
              <a:gd name="T114" fmla="*/ 323193 w 3279"/>
              <a:gd name="T115" fmla="*/ 897728 h 3279"/>
              <a:gd name="T116" fmla="*/ 682052 w 3279"/>
              <a:gd name="T117" fmla="*/ 897728 h 3279"/>
              <a:gd name="T118" fmla="*/ 682052 w 3279"/>
              <a:gd name="T119" fmla="*/ 1010287 h 327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279" h="3279">
                <a:moveTo>
                  <a:pt x="2657" y="3279"/>
                </a:moveTo>
                <a:cubicBezTo>
                  <a:pt x="614" y="3279"/>
                  <a:pt x="614" y="3279"/>
                  <a:pt x="614" y="3279"/>
                </a:cubicBezTo>
                <a:cubicBezTo>
                  <a:pt x="275" y="3279"/>
                  <a:pt x="0" y="2996"/>
                  <a:pt x="0" y="2657"/>
                </a:cubicBezTo>
                <a:cubicBezTo>
                  <a:pt x="0" y="0"/>
                  <a:pt x="0" y="0"/>
                  <a:pt x="0" y="0"/>
                </a:cubicBezTo>
                <a:cubicBezTo>
                  <a:pt x="2429" y="0"/>
                  <a:pt x="2429" y="0"/>
                  <a:pt x="2429" y="0"/>
                </a:cubicBezTo>
                <a:cubicBezTo>
                  <a:pt x="2429" y="196"/>
                  <a:pt x="2429" y="196"/>
                  <a:pt x="2429" y="196"/>
                </a:cubicBezTo>
                <a:cubicBezTo>
                  <a:pt x="2887" y="196"/>
                  <a:pt x="2887" y="196"/>
                  <a:pt x="2887" y="196"/>
                </a:cubicBezTo>
                <a:cubicBezTo>
                  <a:pt x="2887" y="196"/>
                  <a:pt x="2887" y="196"/>
                  <a:pt x="2887" y="196"/>
                </a:cubicBezTo>
                <a:cubicBezTo>
                  <a:pt x="2887" y="392"/>
                  <a:pt x="2887" y="392"/>
                  <a:pt x="2887" y="392"/>
                </a:cubicBezTo>
                <a:cubicBezTo>
                  <a:pt x="3066" y="392"/>
                  <a:pt x="3066" y="392"/>
                  <a:pt x="3066" y="392"/>
                </a:cubicBezTo>
                <a:cubicBezTo>
                  <a:pt x="3279" y="392"/>
                  <a:pt x="3279" y="392"/>
                  <a:pt x="3279" y="392"/>
                </a:cubicBezTo>
                <a:cubicBezTo>
                  <a:pt x="3279" y="2657"/>
                  <a:pt x="3279" y="2657"/>
                  <a:pt x="3279" y="2657"/>
                </a:cubicBezTo>
                <a:cubicBezTo>
                  <a:pt x="3279" y="2996"/>
                  <a:pt x="2996" y="3279"/>
                  <a:pt x="2657" y="3279"/>
                </a:cubicBezTo>
                <a:close/>
                <a:moveTo>
                  <a:pt x="2167" y="261"/>
                </a:moveTo>
                <a:cubicBezTo>
                  <a:pt x="262" y="261"/>
                  <a:pt x="262" y="261"/>
                  <a:pt x="262" y="261"/>
                </a:cubicBezTo>
                <a:cubicBezTo>
                  <a:pt x="262" y="2723"/>
                  <a:pt x="262" y="2723"/>
                  <a:pt x="262" y="2723"/>
                </a:cubicBezTo>
                <a:cubicBezTo>
                  <a:pt x="262" y="2836"/>
                  <a:pt x="370" y="2952"/>
                  <a:pt x="482" y="2952"/>
                </a:cubicBezTo>
                <a:cubicBezTo>
                  <a:pt x="2167" y="2952"/>
                  <a:pt x="2167" y="2952"/>
                  <a:pt x="2167" y="2952"/>
                </a:cubicBezTo>
                <a:lnTo>
                  <a:pt x="2167" y="261"/>
                </a:lnTo>
                <a:close/>
                <a:moveTo>
                  <a:pt x="3075" y="587"/>
                </a:moveTo>
                <a:cubicBezTo>
                  <a:pt x="2887" y="587"/>
                  <a:pt x="2887" y="587"/>
                  <a:pt x="2887" y="587"/>
                </a:cubicBezTo>
                <a:cubicBezTo>
                  <a:pt x="2887" y="2555"/>
                  <a:pt x="2887" y="2555"/>
                  <a:pt x="2887" y="2555"/>
                </a:cubicBezTo>
                <a:cubicBezTo>
                  <a:pt x="2887" y="2611"/>
                  <a:pt x="2816" y="2657"/>
                  <a:pt x="2760" y="2657"/>
                </a:cubicBezTo>
                <a:cubicBezTo>
                  <a:pt x="2703" y="2657"/>
                  <a:pt x="2625" y="2611"/>
                  <a:pt x="2625" y="2555"/>
                </a:cubicBezTo>
                <a:cubicBezTo>
                  <a:pt x="2625" y="392"/>
                  <a:pt x="2625" y="392"/>
                  <a:pt x="2625" y="392"/>
                </a:cubicBezTo>
                <a:cubicBezTo>
                  <a:pt x="2429" y="392"/>
                  <a:pt x="2429" y="392"/>
                  <a:pt x="2429" y="392"/>
                </a:cubicBezTo>
                <a:cubicBezTo>
                  <a:pt x="2429" y="2653"/>
                  <a:pt x="2429" y="2653"/>
                  <a:pt x="2429" y="2653"/>
                </a:cubicBezTo>
                <a:cubicBezTo>
                  <a:pt x="2429" y="2823"/>
                  <a:pt x="2590" y="2960"/>
                  <a:pt x="2760" y="2960"/>
                </a:cubicBezTo>
                <a:cubicBezTo>
                  <a:pt x="2929" y="2960"/>
                  <a:pt x="3075" y="2823"/>
                  <a:pt x="3075" y="2653"/>
                </a:cubicBezTo>
                <a:lnTo>
                  <a:pt x="3075" y="587"/>
                </a:lnTo>
                <a:close/>
                <a:moveTo>
                  <a:pt x="589" y="2428"/>
                </a:moveTo>
                <a:cubicBezTo>
                  <a:pt x="1251" y="2428"/>
                  <a:pt x="1251" y="2428"/>
                  <a:pt x="1251" y="2428"/>
                </a:cubicBezTo>
                <a:cubicBezTo>
                  <a:pt x="1251" y="2624"/>
                  <a:pt x="1251" y="2624"/>
                  <a:pt x="1251" y="2624"/>
                </a:cubicBezTo>
                <a:cubicBezTo>
                  <a:pt x="589" y="2624"/>
                  <a:pt x="589" y="2624"/>
                  <a:pt x="589" y="2624"/>
                </a:cubicBezTo>
                <a:lnTo>
                  <a:pt x="589" y="2428"/>
                </a:lnTo>
                <a:close/>
                <a:moveTo>
                  <a:pt x="589" y="2028"/>
                </a:moveTo>
                <a:cubicBezTo>
                  <a:pt x="1439" y="2028"/>
                  <a:pt x="1439" y="2028"/>
                  <a:pt x="1439" y="2028"/>
                </a:cubicBezTo>
                <a:cubicBezTo>
                  <a:pt x="1439" y="2232"/>
                  <a:pt x="1439" y="2232"/>
                  <a:pt x="1439" y="2232"/>
                </a:cubicBezTo>
                <a:cubicBezTo>
                  <a:pt x="589" y="2232"/>
                  <a:pt x="589" y="2232"/>
                  <a:pt x="589" y="2232"/>
                </a:cubicBezTo>
                <a:lnTo>
                  <a:pt x="589" y="2028"/>
                </a:lnTo>
                <a:close/>
                <a:moveTo>
                  <a:pt x="1840" y="2232"/>
                </a:moveTo>
                <a:cubicBezTo>
                  <a:pt x="1636" y="2232"/>
                  <a:pt x="1636" y="2232"/>
                  <a:pt x="1636" y="2232"/>
                </a:cubicBezTo>
                <a:cubicBezTo>
                  <a:pt x="1636" y="2028"/>
                  <a:pt x="1636" y="2028"/>
                  <a:pt x="1636" y="2028"/>
                </a:cubicBezTo>
                <a:cubicBezTo>
                  <a:pt x="1840" y="2028"/>
                  <a:pt x="1840" y="2028"/>
                  <a:pt x="1840" y="2028"/>
                </a:cubicBezTo>
                <a:lnTo>
                  <a:pt x="1840" y="2232"/>
                </a:lnTo>
                <a:close/>
                <a:moveTo>
                  <a:pt x="1439" y="1635"/>
                </a:moveTo>
                <a:cubicBezTo>
                  <a:pt x="1840" y="1635"/>
                  <a:pt x="1840" y="1635"/>
                  <a:pt x="1840" y="1635"/>
                </a:cubicBezTo>
                <a:cubicBezTo>
                  <a:pt x="1840" y="1840"/>
                  <a:pt x="1840" y="1840"/>
                  <a:pt x="1840" y="1840"/>
                </a:cubicBezTo>
                <a:cubicBezTo>
                  <a:pt x="1439" y="1840"/>
                  <a:pt x="1439" y="1840"/>
                  <a:pt x="1439" y="1840"/>
                </a:cubicBezTo>
                <a:lnTo>
                  <a:pt x="1439" y="1635"/>
                </a:lnTo>
                <a:close/>
                <a:moveTo>
                  <a:pt x="589" y="597"/>
                </a:moveTo>
                <a:cubicBezTo>
                  <a:pt x="1840" y="597"/>
                  <a:pt x="1840" y="597"/>
                  <a:pt x="1840" y="597"/>
                </a:cubicBezTo>
                <a:cubicBezTo>
                  <a:pt x="1840" y="1439"/>
                  <a:pt x="1840" y="1439"/>
                  <a:pt x="1840" y="1439"/>
                </a:cubicBezTo>
                <a:cubicBezTo>
                  <a:pt x="589" y="1439"/>
                  <a:pt x="589" y="1439"/>
                  <a:pt x="589" y="1439"/>
                </a:cubicBezTo>
                <a:lnTo>
                  <a:pt x="589" y="597"/>
                </a:lnTo>
                <a:close/>
                <a:moveTo>
                  <a:pt x="1243" y="1840"/>
                </a:moveTo>
                <a:cubicBezTo>
                  <a:pt x="589" y="1840"/>
                  <a:pt x="589" y="1840"/>
                  <a:pt x="589" y="1840"/>
                </a:cubicBezTo>
                <a:cubicBezTo>
                  <a:pt x="589" y="1635"/>
                  <a:pt x="589" y="1635"/>
                  <a:pt x="589" y="1635"/>
                </a:cubicBezTo>
                <a:cubicBezTo>
                  <a:pt x="1243" y="1635"/>
                  <a:pt x="1243" y="1635"/>
                  <a:pt x="1243" y="1635"/>
                </a:cubicBezTo>
                <a:lnTo>
                  <a:pt x="1243" y="1840"/>
                </a:lnTo>
                <a:close/>
              </a:path>
            </a:pathLst>
          </a:custGeom>
          <a:solidFill>
            <a:srgbClr val="F9FB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" name="书写"/>
          <p:cNvSpPr/>
          <p:nvPr/>
        </p:nvSpPr>
        <p:spPr bwMode="auto">
          <a:xfrm>
            <a:off x="5074285" y="2349500"/>
            <a:ext cx="859790" cy="791210"/>
          </a:xfrm>
          <a:custGeom>
            <a:avLst/>
            <a:gdLst>
              <a:gd name="T0" fmla="*/ 1767542 w 3927"/>
              <a:gd name="T1" fmla="*/ 308011 h 3928"/>
              <a:gd name="T2" fmla="*/ 1684137 w 3927"/>
              <a:gd name="T3" fmla="*/ 390514 h 3928"/>
              <a:gd name="T4" fmla="*/ 1406885 w 3927"/>
              <a:gd name="T5" fmla="*/ 115046 h 3928"/>
              <a:gd name="T6" fmla="*/ 1490290 w 3927"/>
              <a:gd name="T7" fmla="*/ 32084 h 3928"/>
              <a:gd name="T8" fmla="*/ 1597525 w 3927"/>
              <a:gd name="T9" fmla="*/ 28876 h 3928"/>
              <a:gd name="T10" fmla="*/ 1770750 w 3927"/>
              <a:gd name="T11" fmla="*/ 200757 h 3928"/>
              <a:gd name="T12" fmla="*/ 1767542 w 3927"/>
              <a:gd name="T13" fmla="*/ 308011 h 3928"/>
              <a:gd name="T14" fmla="*/ 1032021 w 3927"/>
              <a:gd name="T15" fmla="*/ 1039078 h 3928"/>
              <a:gd name="T16" fmla="*/ 754768 w 3927"/>
              <a:gd name="T17" fmla="*/ 763152 h 3928"/>
              <a:gd name="T18" fmla="*/ 1364724 w 3927"/>
              <a:gd name="T19" fmla="*/ 156756 h 3928"/>
              <a:gd name="T20" fmla="*/ 1641977 w 3927"/>
              <a:gd name="T21" fmla="*/ 432682 h 3928"/>
              <a:gd name="T22" fmla="*/ 1032021 w 3927"/>
              <a:gd name="T23" fmla="*/ 1039078 h 3928"/>
              <a:gd name="T24" fmla="*/ 993526 w 3927"/>
              <a:gd name="T25" fmla="*/ 1077121 h 3928"/>
              <a:gd name="T26" fmla="*/ 605373 w 3927"/>
              <a:gd name="T27" fmla="*/ 1187584 h 3928"/>
              <a:gd name="T28" fmla="*/ 716274 w 3927"/>
              <a:gd name="T29" fmla="*/ 801653 h 3928"/>
              <a:gd name="T30" fmla="*/ 993526 w 3927"/>
              <a:gd name="T31" fmla="*/ 1077121 h 3928"/>
              <a:gd name="T32" fmla="*/ 352867 w 3927"/>
              <a:gd name="T33" fmla="*/ 226883 h 3928"/>
              <a:gd name="T34" fmla="*/ 179641 w 3927"/>
              <a:gd name="T35" fmla="*/ 400597 h 3928"/>
              <a:gd name="T36" fmla="*/ 179641 w 3927"/>
              <a:gd name="T37" fmla="*/ 1447468 h 3928"/>
              <a:gd name="T38" fmla="*/ 352867 w 3927"/>
              <a:gd name="T39" fmla="*/ 1620724 h 3928"/>
              <a:gd name="T40" fmla="*/ 1400011 w 3927"/>
              <a:gd name="T41" fmla="*/ 1620724 h 3928"/>
              <a:gd name="T42" fmla="*/ 1573236 w 3927"/>
              <a:gd name="T43" fmla="*/ 1447468 h 3928"/>
              <a:gd name="T44" fmla="*/ 1573236 w 3927"/>
              <a:gd name="T45" fmla="*/ 759485 h 3928"/>
              <a:gd name="T46" fmla="*/ 1752419 w 3927"/>
              <a:gd name="T47" fmla="*/ 585771 h 3928"/>
              <a:gd name="T48" fmla="*/ 1752419 w 3927"/>
              <a:gd name="T49" fmla="*/ 1511178 h 3928"/>
              <a:gd name="T50" fmla="*/ 1457753 w 3927"/>
              <a:gd name="T51" fmla="*/ 1800397 h 3928"/>
              <a:gd name="T52" fmla="*/ 289168 w 3927"/>
              <a:gd name="T53" fmla="*/ 1800397 h 3928"/>
              <a:gd name="T54" fmla="*/ 0 w 3927"/>
              <a:gd name="T55" fmla="*/ 1511178 h 3928"/>
              <a:gd name="T56" fmla="*/ 0 w 3927"/>
              <a:gd name="T57" fmla="*/ 354304 h 3928"/>
              <a:gd name="T58" fmla="*/ 289168 w 3927"/>
              <a:gd name="T59" fmla="*/ 47210 h 3928"/>
              <a:gd name="T60" fmla="*/ 1214412 w 3927"/>
              <a:gd name="T61" fmla="*/ 47210 h 3928"/>
              <a:gd name="T62" fmla="*/ 1040728 w 3927"/>
              <a:gd name="T63" fmla="*/ 226883 h 3928"/>
              <a:gd name="T64" fmla="*/ 352867 w 3927"/>
              <a:gd name="T65" fmla="*/ 226883 h 39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927" h="3928">
                <a:moveTo>
                  <a:pt x="3857" y="672"/>
                </a:moveTo>
                <a:cubicBezTo>
                  <a:pt x="3675" y="852"/>
                  <a:pt x="3675" y="852"/>
                  <a:pt x="3675" y="852"/>
                </a:cubicBezTo>
                <a:cubicBezTo>
                  <a:pt x="3070" y="251"/>
                  <a:pt x="3070" y="251"/>
                  <a:pt x="3070" y="251"/>
                </a:cubicBezTo>
                <a:cubicBezTo>
                  <a:pt x="3252" y="70"/>
                  <a:pt x="3252" y="70"/>
                  <a:pt x="3252" y="70"/>
                </a:cubicBezTo>
                <a:cubicBezTo>
                  <a:pt x="3319" y="4"/>
                  <a:pt x="3424" y="0"/>
                  <a:pt x="3486" y="63"/>
                </a:cubicBezTo>
                <a:cubicBezTo>
                  <a:pt x="3864" y="438"/>
                  <a:pt x="3864" y="438"/>
                  <a:pt x="3864" y="438"/>
                </a:cubicBezTo>
                <a:cubicBezTo>
                  <a:pt x="3927" y="501"/>
                  <a:pt x="3924" y="605"/>
                  <a:pt x="3857" y="672"/>
                </a:cubicBezTo>
                <a:close/>
                <a:moveTo>
                  <a:pt x="2252" y="2267"/>
                </a:moveTo>
                <a:cubicBezTo>
                  <a:pt x="1647" y="1665"/>
                  <a:pt x="1647" y="1665"/>
                  <a:pt x="1647" y="1665"/>
                </a:cubicBezTo>
                <a:cubicBezTo>
                  <a:pt x="2978" y="342"/>
                  <a:pt x="2978" y="342"/>
                  <a:pt x="2978" y="342"/>
                </a:cubicBezTo>
                <a:cubicBezTo>
                  <a:pt x="3583" y="944"/>
                  <a:pt x="3583" y="944"/>
                  <a:pt x="3583" y="944"/>
                </a:cubicBezTo>
                <a:lnTo>
                  <a:pt x="2252" y="2267"/>
                </a:lnTo>
                <a:close/>
                <a:moveTo>
                  <a:pt x="2168" y="2350"/>
                </a:moveTo>
                <a:cubicBezTo>
                  <a:pt x="1321" y="2591"/>
                  <a:pt x="1321" y="2591"/>
                  <a:pt x="1321" y="2591"/>
                </a:cubicBezTo>
                <a:cubicBezTo>
                  <a:pt x="1563" y="1749"/>
                  <a:pt x="1563" y="1749"/>
                  <a:pt x="1563" y="1749"/>
                </a:cubicBezTo>
                <a:lnTo>
                  <a:pt x="2168" y="2350"/>
                </a:lnTo>
                <a:close/>
                <a:moveTo>
                  <a:pt x="770" y="495"/>
                </a:moveTo>
                <a:cubicBezTo>
                  <a:pt x="561" y="495"/>
                  <a:pt x="392" y="665"/>
                  <a:pt x="392" y="874"/>
                </a:cubicBezTo>
                <a:cubicBezTo>
                  <a:pt x="392" y="3158"/>
                  <a:pt x="392" y="3158"/>
                  <a:pt x="392" y="3158"/>
                </a:cubicBezTo>
                <a:cubicBezTo>
                  <a:pt x="392" y="3367"/>
                  <a:pt x="561" y="3536"/>
                  <a:pt x="770" y="3536"/>
                </a:cubicBezTo>
                <a:cubicBezTo>
                  <a:pt x="3055" y="3536"/>
                  <a:pt x="3055" y="3536"/>
                  <a:pt x="3055" y="3536"/>
                </a:cubicBezTo>
                <a:cubicBezTo>
                  <a:pt x="3264" y="3536"/>
                  <a:pt x="3433" y="3367"/>
                  <a:pt x="3433" y="3158"/>
                </a:cubicBezTo>
                <a:cubicBezTo>
                  <a:pt x="3433" y="1657"/>
                  <a:pt x="3433" y="1657"/>
                  <a:pt x="3433" y="1657"/>
                </a:cubicBezTo>
                <a:cubicBezTo>
                  <a:pt x="3824" y="1278"/>
                  <a:pt x="3824" y="1278"/>
                  <a:pt x="3824" y="1278"/>
                </a:cubicBezTo>
                <a:cubicBezTo>
                  <a:pt x="3824" y="3297"/>
                  <a:pt x="3824" y="3297"/>
                  <a:pt x="3824" y="3297"/>
                </a:cubicBezTo>
                <a:cubicBezTo>
                  <a:pt x="3824" y="3645"/>
                  <a:pt x="3529" y="3928"/>
                  <a:pt x="3181" y="3928"/>
                </a:cubicBezTo>
                <a:cubicBezTo>
                  <a:pt x="631" y="3928"/>
                  <a:pt x="631" y="3928"/>
                  <a:pt x="631" y="3928"/>
                </a:cubicBezTo>
                <a:cubicBezTo>
                  <a:pt x="283" y="3928"/>
                  <a:pt x="0" y="3645"/>
                  <a:pt x="0" y="3297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425"/>
                  <a:pt x="283" y="103"/>
                  <a:pt x="631" y="103"/>
                </a:cubicBezTo>
                <a:cubicBezTo>
                  <a:pt x="2650" y="103"/>
                  <a:pt x="2650" y="103"/>
                  <a:pt x="2650" y="103"/>
                </a:cubicBezTo>
                <a:cubicBezTo>
                  <a:pt x="2271" y="495"/>
                  <a:pt x="2271" y="495"/>
                  <a:pt x="2271" y="495"/>
                </a:cubicBezTo>
                <a:lnTo>
                  <a:pt x="770" y="4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92" name="视频"/>
          <p:cNvSpPr/>
          <p:nvPr/>
        </p:nvSpPr>
        <p:spPr>
          <a:xfrm>
            <a:off x="7018020" y="2389505"/>
            <a:ext cx="1042670" cy="594360"/>
          </a:xfrm>
          <a:custGeom>
            <a:avLst/>
            <a:gdLst/>
            <a:ahLst/>
            <a:cxnLst/>
            <a:rect l="l" t="t" r="r" b="b"/>
            <a:pathLst>
              <a:path w="893299" h="417236">
                <a:moveTo>
                  <a:pt x="823533" y="30778"/>
                </a:moveTo>
                <a:lnTo>
                  <a:pt x="823533" y="386609"/>
                </a:lnTo>
                <a:lnTo>
                  <a:pt x="643533" y="341609"/>
                </a:lnTo>
                <a:lnTo>
                  <a:pt x="643533" y="75778"/>
                </a:lnTo>
                <a:close/>
                <a:moveTo>
                  <a:pt x="839299" y="28693"/>
                </a:moveTo>
                <a:lnTo>
                  <a:pt x="893299" y="28693"/>
                </a:lnTo>
                <a:lnTo>
                  <a:pt x="893299" y="388693"/>
                </a:lnTo>
                <a:lnTo>
                  <a:pt x="839299" y="388693"/>
                </a:lnTo>
                <a:close/>
                <a:moveTo>
                  <a:pt x="69541" y="0"/>
                </a:moveTo>
                <a:lnTo>
                  <a:pt x="542459" y="0"/>
                </a:lnTo>
                <a:cubicBezTo>
                  <a:pt x="580865" y="0"/>
                  <a:pt x="612000" y="31135"/>
                  <a:pt x="612000" y="69541"/>
                </a:cubicBezTo>
                <a:lnTo>
                  <a:pt x="612000" y="347695"/>
                </a:lnTo>
                <a:cubicBezTo>
                  <a:pt x="612000" y="386101"/>
                  <a:pt x="580865" y="417236"/>
                  <a:pt x="542459" y="417236"/>
                </a:cubicBezTo>
                <a:lnTo>
                  <a:pt x="69541" y="417236"/>
                </a:lnTo>
                <a:cubicBezTo>
                  <a:pt x="31135" y="417236"/>
                  <a:pt x="0" y="386101"/>
                  <a:pt x="0" y="347695"/>
                </a:cubicBezTo>
                <a:lnTo>
                  <a:pt x="0" y="69541"/>
                </a:lnTo>
                <a:cubicBezTo>
                  <a:pt x="0" y="31135"/>
                  <a:pt x="31135" y="0"/>
                  <a:pt x="695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头像"/>
          <p:cNvSpPr/>
          <p:nvPr/>
        </p:nvSpPr>
        <p:spPr bwMode="auto">
          <a:xfrm>
            <a:off x="8944610" y="2299970"/>
            <a:ext cx="1032510" cy="773430"/>
          </a:xfrm>
          <a:custGeom>
            <a:avLst/>
            <a:gdLst/>
            <a:ahLst/>
            <a:cxnLst/>
            <a:rect l="0" t="0" r="r" b="b"/>
            <a:pathLst>
              <a:path w="1917701" h="1819275">
                <a:moveTo>
                  <a:pt x="711992" y="795933"/>
                </a:moveTo>
                <a:lnTo>
                  <a:pt x="722042" y="796197"/>
                </a:lnTo>
                <a:lnTo>
                  <a:pt x="731828" y="796462"/>
                </a:lnTo>
                <a:lnTo>
                  <a:pt x="742143" y="796991"/>
                </a:lnTo>
                <a:lnTo>
                  <a:pt x="751929" y="797784"/>
                </a:lnTo>
                <a:lnTo>
                  <a:pt x="761979" y="798577"/>
                </a:lnTo>
                <a:lnTo>
                  <a:pt x="771765" y="799635"/>
                </a:lnTo>
                <a:lnTo>
                  <a:pt x="781551" y="800957"/>
                </a:lnTo>
                <a:lnTo>
                  <a:pt x="791337" y="802544"/>
                </a:lnTo>
                <a:lnTo>
                  <a:pt x="800858" y="804130"/>
                </a:lnTo>
                <a:lnTo>
                  <a:pt x="810644" y="805981"/>
                </a:lnTo>
                <a:lnTo>
                  <a:pt x="820166" y="807832"/>
                </a:lnTo>
                <a:lnTo>
                  <a:pt x="829687" y="810212"/>
                </a:lnTo>
                <a:lnTo>
                  <a:pt x="839473" y="812592"/>
                </a:lnTo>
                <a:lnTo>
                  <a:pt x="848994" y="814972"/>
                </a:lnTo>
                <a:lnTo>
                  <a:pt x="858252" y="817616"/>
                </a:lnTo>
                <a:lnTo>
                  <a:pt x="867773" y="820525"/>
                </a:lnTo>
                <a:lnTo>
                  <a:pt x="886551" y="826871"/>
                </a:lnTo>
                <a:lnTo>
                  <a:pt x="905065" y="833746"/>
                </a:lnTo>
                <a:lnTo>
                  <a:pt x="923315" y="841415"/>
                </a:lnTo>
                <a:lnTo>
                  <a:pt x="941300" y="849612"/>
                </a:lnTo>
                <a:lnTo>
                  <a:pt x="959284" y="858603"/>
                </a:lnTo>
                <a:lnTo>
                  <a:pt x="976740" y="868122"/>
                </a:lnTo>
                <a:lnTo>
                  <a:pt x="993932" y="878170"/>
                </a:lnTo>
                <a:lnTo>
                  <a:pt x="1011123" y="889012"/>
                </a:lnTo>
                <a:lnTo>
                  <a:pt x="1003189" y="891392"/>
                </a:lnTo>
                <a:lnTo>
                  <a:pt x="995254" y="893772"/>
                </a:lnTo>
                <a:lnTo>
                  <a:pt x="987055" y="896416"/>
                </a:lnTo>
                <a:lnTo>
                  <a:pt x="979121" y="899325"/>
                </a:lnTo>
                <a:lnTo>
                  <a:pt x="971186" y="902762"/>
                </a:lnTo>
                <a:lnTo>
                  <a:pt x="962987" y="905936"/>
                </a:lnTo>
                <a:lnTo>
                  <a:pt x="955053" y="909638"/>
                </a:lnTo>
                <a:lnTo>
                  <a:pt x="947383" y="913604"/>
                </a:lnTo>
                <a:lnTo>
                  <a:pt x="939448" y="917835"/>
                </a:lnTo>
                <a:lnTo>
                  <a:pt x="932043" y="922066"/>
                </a:lnTo>
                <a:lnTo>
                  <a:pt x="924637" y="926826"/>
                </a:lnTo>
                <a:lnTo>
                  <a:pt x="917231" y="931850"/>
                </a:lnTo>
                <a:lnTo>
                  <a:pt x="910090" y="936874"/>
                </a:lnTo>
                <a:lnTo>
                  <a:pt x="902949" y="942427"/>
                </a:lnTo>
                <a:lnTo>
                  <a:pt x="896073" y="948509"/>
                </a:lnTo>
                <a:lnTo>
                  <a:pt x="889461" y="954326"/>
                </a:lnTo>
                <a:lnTo>
                  <a:pt x="883113" y="960937"/>
                </a:lnTo>
                <a:lnTo>
                  <a:pt x="877030" y="967812"/>
                </a:lnTo>
                <a:lnTo>
                  <a:pt x="871211" y="974952"/>
                </a:lnTo>
                <a:lnTo>
                  <a:pt x="865393" y="982356"/>
                </a:lnTo>
                <a:lnTo>
                  <a:pt x="859838" y="990024"/>
                </a:lnTo>
                <a:lnTo>
                  <a:pt x="854813" y="998486"/>
                </a:lnTo>
                <a:lnTo>
                  <a:pt x="850052" y="1006683"/>
                </a:lnTo>
                <a:lnTo>
                  <a:pt x="845556" y="1015674"/>
                </a:lnTo>
                <a:lnTo>
                  <a:pt x="841324" y="1025193"/>
                </a:lnTo>
                <a:lnTo>
                  <a:pt x="837886" y="1034713"/>
                </a:lnTo>
                <a:lnTo>
                  <a:pt x="834183" y="1044761"/>
                </a:lnTo>
                <a:lnTo>
                  <a:pt x="831274" y="1055074"/>
                </a:lnTo>
                <a:lnTo>
                  <a:pt x="828629" y="1066180"/>
                </a:lnTo>
                <a:lnTo>
                  <a:pt x="826249" y="1077550"/>
                </a:lnTo>
                <a:lnTo>
                  <a:pt x="824398" y="1089185"/>
                </a:lnTo>
                <a:lnTo>
                  <a:pt x="823340" y="1101349"/>
                </a:lnTo>
                <a:lnTo>
                  <a:pt x="822017" y="1115893"/>
                </a:lnTo>
                <a:lnTo>
                  <a:pt x="821488" y="1129907"/>
                </a:lnTo>
                <a:lnTo>
                  <a:pt x="821488" y="1143129"/>
                </a:lnTo>
                <a:lnTo>
                  <a:pt x="821753" y="1156086"/>
                </a:lnTo>
                <a:lnTo>
                  <a:pt x="822546" y="1168514"/>
                </a:lnTo>
                <a:lnTo>
                  <a:pt x="824133" y="1180413"/>
                </a:lnTo>
                <a:lnTo>
                  <a:pt x="825984" y="1192048"/>
                </a:lnTo>
                <a:lnTo>
                  <a:pt x="828100" y="1203154"/>
                </a:lnTo>
                <a:lnTo>
                  <a:pt x="830745" y="1213731"/>
                </a:lnTo>
                <a:lnTo>
                  <a:pt x="833654" y="1224044"/>
                </a:lnTo>
                <a:lnTo>
                  <a:pt x="836828" y="1233828"/>
                </a:lnTo>
                <a:lnTo>
                  <a:pt x="840531" y="1243348"/>
                </a:lnTo>
                <a:lnTo>
                  <a:pt x="844763" y="1252338"/>
                </a:lnTo>
                <a:lnTo>
                  <a:pt x="848994" y="1260800"/>
                </a:lnTo>
                <a:lnTo>
                  <a:pt x="853491" y="1269262"/>
                </a:lnTo>
                <a:lnTo>
                  <a:pt x="858516" y="1276930"/>
                </a:lnTo>
                <a:lnTo>
                  <a:pt x="863806" y="1284334"/>
                </a:lnTo>
                <a:lnTo>
                  <a:pt x="869360" y="1291474"/>
                </a:lnTo>
                <a:lnTo>
                  <a:pt x="874914" y="1298349"/>
                </a:lnTo>
                <a:lnTo>
                  <a:pt x="880997" y="1304960"/>
                </a:lnTo>
                <a:lnTo>
                  <a:pt x="887080" y="1311042"/>
                </a:lnTo>
                <a:lnTo>
                  <a:pt x="893428" y="1316859"/>
                </a:lnTo>
                <a:lnTo>
                  <a:pt x="900040" y="1322412"/>
                </a:lnTo>
                <a:lnTo>
                  <a:pt x="906652" y="1327436"/>
                </a:lnTo>
                <a:lnTo>
                  <a:pt x="913264" y="1332196"/>
                </a:lnTo>
                <a:lnTo>
                  <a:pt x="920405" y="1336956"/>
                </a:lnTo>
                <a:lnTo>
                  <a:pt x="927546" y="1341187"/>
                </a:lnTo>
                <a:lnTo>
                  <a:pt x="934687" y="1345417"/>
                </a:lnTo>
                <a:lnTo>
                  <a:pt x="941828" y="1349119"/>
                </a:lnTo>
                <a:lnTo>
                  <a:pt x="949234" y="1352821"/>
                </a:lnTo>
                <a:lnTo>
                  <a:pt x="956904" y="1355995"/>
                </a:lnTo>
                <a:lnTo>
                  <a:pt x="964310" y="1358903"/>
                </a:lnTo>
                <a:lnTo>
                  <a:pt x="971715" y="1361812"/>
                </a:lnTo>
                <a:lnTo>
                  <a:pt x="979121" y="1364456"/>
                </a:lnTo>
                <a:lnTo>
                  <a:pt x="986526" y="1366836"/>
                </a:lnTo>
                <a:lnTo>
                  <a:pt x="993932" y="1368952"/>
                </a:lnTo>
                <a:lnTo>
                  <a:pt x="1008479" y="1372654"/>
                </a:lnTo>
                <a:lnTo>
                  <a:pt x="1023025" y="1375562"/>
                </a:lnTo>
                <a:lnTo>
                  <a:pt x="1037043" y="1378471"/>
                </a:lnTo>
                <a:lnTo>
                  <a:pt x="1050532" y="1380058"/>
                </a:lnTo>
                <a:lnTo>
                  <a:pt x="1063227" y="1381380"/>
                </a:lnTo>
                <a:lnTo>
                  <a:pt x="1075129" y="1382438"/>
                </a:lnTo>
                <a:lnTo>
                  <a:pt x="1086237" y="1382702"/>
                </a:lnTo>
                <a:lnTo>
                  <a:pt x="1096287" y="1383231"/>
                </a:lnTo>
                <a:lnTo>
                  <a:pt x="1105015" y="1383495"/>
                </a:lnTo>
                <a:lnTo>
                  <a:pt x="1112421" y="1383231"/>
                </a:lnTo>
                <a:lnTo>
                  <a:pt x="1122736" y="1382702"/>
                </a:lnTo>
                <a:lnTo>
                  <a:pt x="1126703" y="1382438"/>
                </a:lnTo>
                <a:lnTo>
                  <a:pt x="1126703" y="1394337"/>
                </a:lnTo>
                <a:lnTo>
                  <a:pt x="1126968" y="1406236"/>
                </a:lnTo>
                <a:lnTo>
                  <a:pt x="1127232" y="1417607"/>
                </a:lnTo>
                <a:lnTo>
                  <a:pt x="1128025" y="1428977"/>
                </a:lnTo>
                <a:lnTo>
                  <a:pt x="1129083" y="1439554"/>
                </a:lnTo>
                <a:lnTo>
                  <a:pt x="1130141" y="1450131"/>
                </a:lnTo>
                <a:lnTo>
                  <a:pt x="1131728" y="1460444"/>
                </a:lnTo>
                <a:lnTo>
                  <a:pt x="1133580" y="1470228"/>
                </a:lnTo>
                <a:lnTo>
                  <a:pt x="1135431" y="1480012"/>
                </a:lnTo>
                <a:lnTo>
                  <a:pt x="1137547" y="1489267"/>
                </a:lnTo>
                <a:lnTo>
                  <a:pt x="1139927" y="1498522"/>
                </a:lnTo>
                <a:lnTo>
                  <a:pt x="1142572" y="1507513"/>
                </a:lnTo>
                <a:lnTo>
                  <a:pt x="1145481" y="1515710"/>
                </a:lnTo>
                <a:lnTo>
                  <a:pt x="1148391" y="1524172"/>
                </a:lnTo>
                <a:lnTo>
                  <a:pt x="1151564" y="1532105"/>
                </a:lnTo>
                <a:lnTo>
                  <a:pt x="1155003" y="1539773"/>
                </a:lnTo>
                <a:lnTo>
                  <a:pt x="1158441" y="1547442"/>
                </a:lnTo>
                <a:lnTo>
                  <a:pt x="1162408" y="1554581"/>
                </a:lnTo>
                <a:lnTo>
                  <a:pt x="1166111" y="1561721"/>
                </a:lnTo>
                <a:lnTo>
                  <a:pt x="1170078" y="1568596"/>
                </a:lnTo>
                <a:lnTo>
                  <a:pt x="1174575" y="1575207"/>
                </a:lnTo>
                <a:lnTo>
                  <a:pt x="1178806" y="1581553"/>
                </a:lnTo>
                <a:lnTo>
                  <a:pt x="1183038" y="1587370"/>
                </a:lnTo>
                <a:lnTo>
                  <a:pt x="1187799" y="1593452"/>
                </a:lnTo>
                <a:lnTo>
                  <a:pt x="1192560" y="1599005"/>
                </a:lnTo>
                <a:lnTo>
                  <a:pt x="1197320" y="1604558"/>
                </a:lnTo>
                <a:lnTo>
                  <a:pt x="1202346" y="1609582"/>
                </a:lnTo>
                <a:lnTo>
                  <a:pt x="1207635" y="1614607"/>
                </a:lnTo>
                <a:lnTo>
                  <a:pt x="1212660" y="1619366"/>
                </a:lnTo>
                <a:lnTo>
                  <a:pt x="1217950" y="1624126"/>
                </a:lnTo>
                <a:lnTo>
                  <a:pt x="1223240" y="1628357"/>
                </a:lnTo>
                <a:lnTo>
                  <a:pt x="1229058" y="1632852"/>
                </a:lnTo>
                <a:lnTo>
                  <a:pt x="1234348" y="1636819"/>
                </a:lnTo>
                <a:lnTo>
                  <a:pt x="1239902" y="1640521"/>
                </a:lnTo>
                <a:lnTo>
                  <a:pt x="1245721" y="1644487"/>
                </a:lnTo>
                <a:lnTo>
                  <a:pt x="1251540" y="1647660"/>
                </a:lnTo>
                <a:lnTo>
                  <a:pt x="1263177" y="1654271"/>
                </a:lnTo>
                <a:lnTo>
                  <a:pt x="1274814" y="1660353"/>
                </a:lnTo>
                <a:lnTo>
                  <a:pt x="1286716" y="1665377"/>
                </a:lnTo>
                <a:lnTo>
                  <a:pt x="1298882" y="1670137"/>
                </a:lnTo>
                <a:lnTo>
                  <a:pt x="1310784" y="1673839"/>
                </a:lnTo>
                <a:lnTo>
                  <a:pt x="1322686" y="1677541"/>
                </a:lnTo>
                <a:lnTo>
                  <a:pt x="1334588" y="1680714"/>
                </a:lnTo>
                <a:lnTo>
                  <a:pt x="1346225" y="1683094"/>
                </a:lnTo>
                <a:lnTo>
                  <a:pt x="1357862" y="1685474"/>
                </a:lnTo>
                <a:lnTo>
                  <a:pt x="1368971" y="1687325"/>
                </a:lnTo>
                <a:lnTo>
                  <a:pt x="1380079" y="1688382"/>
                </a:lnTo>
                <a:lnTo>
                  <a:pt x="1390658" y="1689705"/>
                </a:lnTo>
                <a:lnTo>
                  <a:pt x="1401238" y="1690498"/>
                </a:lnTo>
                <a:lnTo>
                  <a:pt x="1411024" y="1690762"/>
                </a:lnTo>
                <a:lnTo>
                  <a:pt x="1411817" y="1709537"/>
                </a:lnTo>
                <a:lnTo>
                  <a:pt x="1412346" y="1728311"/>
                </a:lnTo>
                <a:lnTo>
                  <a:pt x="1412875" y="1747086"/>
                </a:lnTo>
                <a:lnTo>
                  <a:pt x="1412875" y="1766125"/>
                </a:lnTo>
                <a:lnTo>
                  <a:pt x="1412346" y="1792832"/>
                </a:lnTo>
                <a:lnTo>
                  <a:pt x="1411553" y="1819275"/>
                </a:lnTo>
                <a:lnTo>
                  <a:pt x="793" y="1811078"/>
                </a:lnTo>
                <a:lnTo>
                  <a:pt x="264" y="1784635"/>
                </a:lnTo>
                <a:lnTo>
                  <a:pt x="0" y="1757928"/>
                </a:lnTo>
                <a:lnTo>
                  <a:pt x="529" y="1733071"/>
                </a:lnTo>
                <a:lnTo>
                  <a:pt x="1058" y="1708215"/>
                </a:lnTo>
                <a:lnTo>
                  <a:pt x="2645" y="1683623"/>
                </a:lnTo>
                <a:lnTo>
                  <a:pt x="4232" y="1659031"/>
                </a:lnTo>
                <a:lnTo>
                  <a:pt x="6612" y="1634968"/>
                </a:lnTo>
                <a:lnTo>
                  <a:pt x="8992" y="1610905"/>
                </a:lnTo>
                <a:lnTo>
                  <a:pt x="12166" y="1587106"/>
                </a:lnTo>
                <a:lnTo>
                  <a:pt x="15340" y="1563307"/>
                </a:lnTo>
                <a:lnTo>
                  <a:pt x="19307" y="1539773"/>
                </a:lnTo>
                <a:lnTo>
                  <a:pt x="23804" y="1516503"/>
                </a:lnTo>
                <a:lnTo>
                  <a:pt x="28300" y="1493762"/>
                </a:lnTo>
                <a:lnTo>
                  <a:pt x="33590" y="1470757"/>
                </a:lnTo>
                <a:lnTo>
                  <a:pt x="38879" y="1448280"/>
                </a:lnTo>
                <a:lnTo>
                  <a:pt x="44962" y="1425804"/>
                </a:lnTo>
                <a:lnTo>
                  <a:pt x="51045" y="1403856"/>
                </a:lnTo>
                <a:lnTo>
                  <a:pt x="57658" y="1382173"/>
                </a:lnTo>
                <a:lnTo>
                  <a:pt x="64799" y="1360754"/>
                </a:lnTo>
                <a:lnTo>
                  <a:pt x="72204" y="1339336"/>
                </a:lnTo>
                <a:lnTo>
                  <a:pt x="79874" y="1318710"/>
                </a:lnTo>
                <a:lnTo>
                  <a:pt x="88073" y="1298085"/>
                </a:lnTo>
                <a:lnTo>
                  <a:pt x="96272" y="1277459"/>
                </a:lnTo>
                <a:lnTo>
                  <a:pt x="105265" y="1257627"/>
                </a:lnTo>
                <a:lnTo>
                  <a:pt x="114522" y="1238059"/>
                </a:lnTo>
                <a:lnTo>
                  <a:pt x="123779" y="1218491"/>
                </a:lnTo>
                <a:lnTo>
                  <a:pt x="133565" y="1199452"/>
                </a:lnTo>
                <a:lnTo>
                  <a:pt x="143615" y="1180678"/>
                </a:lnTo>
                <a:lnTo>
                  <a:pt x="153930" y="1162432"/>
                </a:lnTo>
                <a:lnTo>
                  <a:pt x="165038" y="1144451"/>
                </a:lnTo>
                <a:lnTo>
                  <a:pt x="176147" y="1126734"/>
                </a:lnTo>
                <a:lnTo>
                  <a:pt x="187255" y="1109546"/>
                </a:lnTo>
                <a:lnTo>
                  <a:pt x="198892" y="1092623"/>
                </a:lnTo>
                <a:lnTo>
                  <a:pt x="210794" y="1075964"/>
                </a:lnTo>
                <a:lnTo>
                  <a:pt x="222960" y="1059834"/>
                </a:lnTo>
                <a:lnTo>
                  <a:pt x="235391" y="1044232"/>
                </a:lnTo>
                <a:lnTo>
                  <a:pt x="248351" y="1028895"/>
                </a:lnTo>
                <a:lnTo>
                  <a:pt x="261310" y="1013823"/>
                </a:lnTo>
                <a:lnTo>
                  <a:pt x="274799" y="999544"/>
                </a:lnTo>
                <a:lnTo>
                  <a:pt x="288288" y="985529"/>
                </a:lnTo>
                <a:lnTo>
                  <a:pt x="302041" y="971779"/>
                </a:lnTo>
                <a:lnTo>
                  <a:pt x="316059" y="958557"/>
                </a:lnTo>
                <a:lnTo>
                  <a:pt x="330341" y="946129"/>
                </a:lnTo>
                <a:lnTo>
                  <a:pt x="344888" y="933965"/>
                </a:lnTo>
                <a:lnTo>
                  <a:pt x="359963" y="922066"/>
                </a:lnTo>
                <a:lnTo>
                  <a:pt x="374774" y="910695"/>
                </a:lnTo>
                <a:lnTo>
                  <a:pt x="389850" y="899589"/>
                </a:lnTo>
                <a:lnTo>
                  <a:pt x="405454" y="889541"/>
                </a:lnTo>
                <a:lnTo>
                  <a:pt x="420794" y="879757"/>
                </a:lnTo>
                <a:lnTo>
                  <a:pt x="436664" y="870238"/>
                </a:lnTo>
                <a:lnTo>
                  <a:pt x="452533" y="861511"/>
                </a:lnTo>
                <a:lnTo>
                  <a:pt x="468666" y="853314"/>
                </a:lnTo>
                <a:lnTo>
                  <a:pt x="485064" y="845646"/>
                </a:lnTo>
                <a:lnTo>
                  <a:pt x="501727" y="838242"/>
                </a:lnTo>
                <a:lnTo>
                  <a:pt x="518389" y="831631"/>
                </a:lnTo>
                <a:lnTo>
                  <a:pt x="535316" y="825285"/>
                </a:lnTo>
                <a:lnTo>
                  <a:pt x="552243" y="819732"/>
                </a:lnTo>
                <a:lnTo>
                  <a:pt x="569435" y="814972"/>
                </a:lnTo>
                <a:lnTo>
                  <a:pt x="586891" y="810477"/>
                </a:lnTo>
                <a:lnTo>
                  <a:pt x="604347" y="806510"/>
                </a:lnTo>
                <a:lnTo>
                  <a:pt x="622067" y="803337"/>
                </a:lnTo>
                <a:lnTo>
                  <a:pt x="639787" y="800693"/>
                </a:lnTo>
                <a:lnTo>
                  <a:pt x="657508" y="798577"/>
                </a:lnTo>
                <a:lnTo>
                  <a:pt x="675757" y="796991"/>
                </a:lnTo>
                <a:lnTo>
                  <a:pt x="693742" y="796197"/>
                </a:lnTo>
                <a:lnTo>
                  <a:pt x="711992" y="795933"/>
                </a:lnTo>
                <a:close/>
                <a:moveTo>
                  <a:pt x="1463280" y="660400"/>
                </a:moveTo>
                <a:lnTo>
                  <a:pt x="1469893" y="660400"/>
                </a:lnTo>
                <a:lnTo>
                  <a:pt x="1477034" y="660665"/>
                </a:lnTo>
                <a:lnTo>
                  <a:pt x="1483912" y="660929"/>
                </a:lnTo>
                <a:lnTo>
                  <a:pt x="1490789" y="661988"/>
                </a:lnTo>
                <a:lnTo>
                  <a:pt x="1497666" y="663046"/>
                </a:lnTo>
                <a:lnTo>
                  <a:pt x="1504279" y="664898"/>
                </a:lnTo>
                <a:lnTo>
                  <a:pt x="1510891" y="666750"/>
                </a:lnTo>
                <a:lnTo>
                  <a:pt x="1516975" y="668867"/>
                </a:lnTo>
                <a:lnTo>
                  <a:pt x="1523323" y="671248"/>
                </a:lnTo>
                <a:lnTo>
                  <a:pt x="1529142" y="673894"/>
                </a:lnTo>
                <a:lnTo>
                  <a:pt x="1535226" y="676804"/>
                </a:lnTo>
                <a:lnTo>
                  <a:pt x="1540780" y="679979"/>
                </a:lnTo>
                <a:lnTo>
                  <a:pt x="1546599" y="683683"/>
                </a:lnTo>
                <a:lnTo>
                  <a:pt x="1551625" y="687123"/>
                </a:lnTo>
                <a:lnTo>
                  <a:pt x="1556915" y="691356"/>
                </a:lnTo>
                <a:lnTo>
                  <a:pt x="1561676" y="695590"/>
                </a:lnTo>
                <a:lnTo>
                  <a:pt x="1566437" y="700088"/>
                </a:lnTo>
                <a:lnTo>
                  <a:pt x="1570934" y="704850"/>
                </a:lnTo>
                <a:lnTo>
                  <a:pt x="1575431" y="709613"/>
                </a:lnTo>
                <a:lnTo>
                  <a:pt x="1579134" y="714640"/>
                </a:lnTo>
                <a:lnTo>
                  <a:pt x="1583101" y="719931"/>
                </a:lnTo>
                <a:lnTo>
                  <a:pt x="1586540" y="725223"/>
                </a:lnTo>
                <a:lnTo>
                  <a:pt x="1589978" y="731044"/>
                </a:lnTo>
                <a:lnTo>
                  <a:pt x="1592888" y="736600"/>
                </a:lnTo>
                <a:lnTo>
                  <a:pt x="1595533" y="742685"/>
                </a:lnTo>
                <a:lnTo>
                  <a:pt x="1597914" y="748771"/>
                </a:lnTo>
                <a:lnTo>
                  <a:pt x="1600030" y="754856"/>
                </a:lnTo>
                <a:lnTo>
                  <a:pt x="1601881" y="761206"/>
                </a:lnTo>
                <a:lnTo>
                  <a:pt x="1603204" y="767556"/>
                </a:lnTo>
                <a:lnTo>
                  <a:pt x="1604526" y="774435"/>
                </a:lnTo>
                <a:lnTo>
                  <a:pt x="1605320" y="781050"/>
                </a:lnTo>
                <a:lnTo>
                  <a:pt x="1605584" y="787665"/>
                </a:lnTo>
                <a:lnTo>
                  <a:pt x="1605849" y="794544"/>
                </a:lnTo>
                <a:lnTo>
                  <a:pt x="1604791" y="967581"/>
                </a:lnTo>
                <a:lnTo>
                  <a:pt x="1781745" y="968375"/>
                </a:lnTo>
                <a:lnTo>
                  <a:pt x="1788887" y="968640"/>
                </a:lnTo>
                <a:lnTo>
                  <a:pt x="1795764" y="969169"/>
                </a:lnTo>
                <a:lnTo>
                  <a:pt x="1802641" y="970227"/>
                </a:lnTo>
                <a:lnTo>
                  <a:pt x="1809518" y="971285"/>
                </a:lnTo>
                <a:lnTo>
                  <a:pt x="1815866" y="972873"/>
                </a:lnTo>
                <a:lnTo>
                  <a:pt x="1822479" y="974725"/>
                </a:lnTo>
                <a:lnTo>
                  <a:pt x="1828827" y="977106"/>
                </a:lnTo>
                <a:lnTo>
                  <a:pt x="1834911" y="979488"/>
                </a:lnTo>
                <a:lnTo>
                  <a:pt x="1840994" y="982133"/>
                </a:lnTo>
                <a:lnTo>
                  <a:pt x="1846813" y="985044"/>
                </a:lnTo>
                <a:lnTo>
                  <a:pt x="1852633" y="988219"/>
                </a:lnTo>
                <a:lnTo>
                  <a:pt x="1857923" y="991923"/>
                </a:lnTo>
                <a:lnTo>
                  <a:pt x="1863213" y="995363"/>
                </a:lnTo>
                <a:lnTo>
                  <a:pt x="1868503" y="999596"/>
                </a:lnTo>
                <a:lnTo>
                  <a:pt x="1873264" y="1003829"/>
                </a:lnTo>
                <a:lnTo>
                  <a:pt x="1878025" y="1008327"/>
                </a:lnTo>
                <a:lnTo>
                  <a:pt x="1882522" y="1012825"/>
                </a:lnTo>
                <a:lnTo>
                  <a:pt x="1886754" y="1017852"/>
                </a:lnTo>
                <a:lnTo>
                  <a:pt x="1890986" y="1022879"/>
                </a:lnTo>
                <a:lnTo>
                  <a:pt x="1894689" y="1027906"/>
                </a:lnTo>
                <a:lnTo>
                  <a:pt x="1898128" y="1033463"/>
                </a:lnTo>
                <a:lnTo>
                  <a:pt x="1901302" y="1039283"/>
                </a:lnTo>
                <a:lnTo>
                  <a:pt x="1904211" y="1044840"/>
                </a:lnTo>
                <a:lnTo>
                  <a:pt x="1907385" y="1050660"/>
                </a:lnTo>
                <a:lnTo>
                  <a:pt x="1909766" y="1056746"/>
                </a:lnTo>
                <a:lnTo>
                  <a:pt x="1911882" y="1063096"/>
                </a:lnTo>
                <a:lnTo>
                  <a:pt x="1913469" y="1069181"/>
                </a:lnTo>
                <a:lnTo>
                  <a:pt x="1915056" y="1075796"/>
                </a:lnTo>
                <a:lnTo>
                  <a:pt x="1916114" y="1082410"/>
                </a:lnTo>
                <a:lnTo>
                  <a:pt x="1916908" y="1089290"/>
                </a:lnTo>
                <a:lnTo>
                  <a:pt x="1917436" y="1095640"/>
                </a:lnTo>
                <a:lnTo>
                  <a:pt x="1917701" y="1102783"/>
                </a:lnTo>
                <a:lnTo>
                  <a:pt x="1917436" y="1109663"/>
                </a:lnTo>
                <a:lnTo>
                  <a:pt x="1916908" y="1116277"/>
                </a:lnTo>
                <a:lnTo>
                  <a:pt x="1915849" y="1123156"/>
                </a:lnTo>
                <a:lnTo>
                  <a:pt x="1914791" y="1129506"/>
                </a:lnTo>
                <a:lnTo>
                  <a:pt x="1913204" y="1136121"/>
                </a:lnTo>
                <a:lnTo>
                  <a:pt x="1911088" y="1142471"/>
                </a:lnTo>
                <a:lnTo>
                  <a:pt x="1908972" y="1148556"/>
                </a:lnTo>
                <a:lnTo>
                  <a:pt x="1906592" y="1154642"/>
                </a:lnTo>
                <a:lnTo>
                  <a:pt x="1903682" y="1160463"/>
                </a:lnTo>
                <a:lnTo>
                  <a:pt x="1900773" y="1166283"/>
                </a:lnTo>
                <a:lnTo>
                  <a:pt x="1897599" y="1171840"/>
                </a:lnTo>
                <a:lnTo>
                  <a:pt x="1893896" y="1177131"/>
                </a:lnTo>
                <a:lnTo>
                  <a:pt x="1889928" y="1182158"/>
                </a:lnTo>
                <a:lnTo>
                  <a:pt x="1885960" y="1187450"/>
                </a:lnTo>
                <a:lnTo>
                  <a:pt x="1881728" y="1192213"/>
                </a:lnTo>
                <a:lnTo>
                  <a:pt x="1876967" y="1196975"/>
                </a:lnTo>
                <a:lnTo>
                  <a:pt x="1872206" y="1201208"/>
                </a:lnTo>
                <a:lnTo>
                  <a:pt x="1867445" y="1205442"/>
                </a:lnTo>
                <a:lnTo>
                  <a:pt x="1862155" y="1209411"/>
                </a:lnTo>
                <a:lnTo>
                  <a:pt x="1856600" y="1212850"/>
                </a:lnTo>
                <a:lnTo>
                  <a:pt x="1851046" y="1216554"/>
                </a:lnTo>
                <a:lnTo>
                  <a:pt x="1845491" y="1219465"/>
                </a:lnTo>
                <a:lnTo>
                  <a:pt x="1839407" y="1222375"/>
                </a:lnTo>
                <a:lnTo>
                  <a:pt x="1833588" y="1225021"/>
                </a:lnTo>
                <a:lnTo>
                  <a:pt x="1827240" y="1227402"/>
                </a:lnTo>
                <a:lnTo>
                  <a:pt x="1821156" y="1229519"/>
                </a:lnTo>
                <a:lnTo>
                  <a:pt x="1814544" y="1231371"/>
                </a:lnTo>
                <a:lnTo>
                  <a:pt x="1807931" y="1232958"/>
                </a:lnTo>
                <a:lnTo>
                  <a:pt x="1801054" y="1234017"/>
                </a:lnTo>
                <a:lnTo>
                  <a:pt x="1794177" y="1234546"/>
                </a:lnTo>
                <a:lnTo>
                  <a:pt x="1787300" y="1235340"/>
                </a:lnTo>
                <a:lnTo>
                  <a:pt x="1780158" y="1235340"/>
                </a:lnTo>
                <a:lnTo>
                  <a:pt x="1603204" y="1234281"/>
                </a:lnTo>
                <a:lnTo>
                  <a:pt x="1602410" y="1407319"/>
                </a:lnTo>
                <a:lnTo>
                  <a:pt x="1602146" y="1413933"/>
                </a:lnTo>
                <a:lnTo>
                  <a:pt x="1601617" y="1420813"/>
                </a:lnTo>
                <a:lnTo>
                  <a:pt x="1600559" y="1427692"/>
                </a:lnTo>
                <a:lnTo>
                  <a:pt x="1599501" y="1434306"/>
                </a:lnTo>
                <a:lnTo>
                  <a:pt x="1597914" y="1440392"/>
                </a:lnTo>
                <a:lnTo>
                  <a:pt x="1595798" y="1446742"/>
                </a:lnTo>
                <a:lnTo>
                  <a:pt x="1593682" y="1453092"/>
                </a:lnTo>
                <a:lnTo>
                  <a:pt x="1591301" y="1459177"/>
                </a:lnTo>
                <a:lnTo>
                  <a:pt x="1588656" y="1464998"/>
                </a:lnTo>
                <a:lnTo>
                  <a:pt x="1585482" y="1470819"/>
                </a:lnTo>
                <a:lnTo>
                  <a:pt x="1582043" y="1476111"/>
                </a:lnTo>
                <a:lnTo>
                  <a:pt x="1578605" y="1481931"/>
                </a:lnTo>
                <a:lnTo>
                  <a:pt x="1574637" y="1486958"/>
                </a:lnTo>
                <a:lnTo>
                  <a:pt x="1570670" y="1491986"/>
                </a:lnTo>
                <a:lnTo>
                  <a:pt x="1566437" y="1496748"/>
                </a:lnTo>
                <a:lnTo>
                  <a:pt x="1561941" y="1501511"/>
                </a:lnTo>
                <a:lnTo>
                  <a:pt x="1557180" y="1505744"/>
                </a:lnTo>
                <a:lnTo>
                  <a:pt x="1552154" y="1509713"/>
                </a:lnTo>
                <a:lnTo>
                  <a:pt x="1546864" y="1513946"/>
                </a:lnTo>
                <a:lnTo>
                  <a:pt x="1541309" y="1517650"/>
                </a:lnTo>
                <a:lnTo>
                  <a:pt x="1536019" y="1521090"/>
                </a:lnTo>
                <a:lnTo>
                  <a:pt x="1530200" y="1524000"/>
                </a:lnTo>
                <a:lnTo>
                  <a:pt x="1524381" y="1527175"/>
                </a:lnTo>
                <a:lnTo>
                  <a:pt x="1518297" y="1529821"/>
                </a:lnTo>
                <a:lnTo>
                  <a:pt x="1511949" y="1532202"/>
                </a:lnTo>
                <a:lnTo>
                  <a:pt x="1505601" y="1534319"/>
                </a:lnTo>
                <a:lnTo>
                  <a:pt x="1499253" y="1535906"/>
                </a:lnTo>
                <a:lnTo>
                  <a:pt x="1492640" y="1537494"/>
                </a:lnTo>
                <a:lnTo>
                  <a:pt x="1485763" y="1538288"/>
                </a:lnTo>
                <a:lnTo>
                  <a:pt x="1478886" y="1539346"/>
                </a:lnTo>
                <a:lnTo>
                  <a:pt x="1472009" y="1539875"/>
                </a:lnTo>
                <a:lnTo>
                  <a:pt x="1464867" y="1539875"/>
                </a:lnTo>
                <a:lnTo>
                  <a:pt x="1458255" y="1539611"/>
                </a:lnTo>
                <a:lnTo>
                  <a:pt x="1451113" y="1539346"/>
                </a:lnTo>
                <a:lnTo>
                  <a:pt x="1444236" y="1538288"/>
                </a:lnTo>
                <a:lnTo>
                  <a:pt x="1437623" y="1536965"/>
                </a:lnTo>
                <a:lnTo>
                  <a:pt x="1431010" y="1535377"/>
                </a:lnTo>
                <a:lnTo>
                  <a:pt x="1424398" y="1533525"/>
                </a:lnTo>
                <a:lnTo>
                  <a:pt x="1418314" y="1531673"/>
                </a:lnTo>
                <a:lnTo>
                  <a:pt x="1411966" y="1529292"/>
                </a:lnTo>
                <a:lnTo>
                  <a:pt x="1406147" y="1526381"/>
                </a:lnTo>
                <a:lnTo>
                  <a:pt x="1400063" y="1523471"/>
                </a:lnTo>
                <a:lnTo>
                  <a:pt x="1394509" y="1520296"/>
                </a:lnTo>
                <a:lnTo>
                  <a:pt x="1388690" y="1516592"/>
                </a:lnTo>
                <a:lnTo>
                  <a:pt x="1383399" y="1512888"/>
                </a:lnTo>
                <a:lnTo>
                  <a:pt x="1378374" y="1508919"/>
                </a:lnTo>
                <a:lnTo>
                  <a:pt x="1373348" y="1504686"/>
                </a:lnTo>
                <a:lnTo>
                  <a:pt x="1368852" y="1500188"/>
                </a:lnTo>
                <a:lnTo>
                  <a:pt x="1364355" y="1495425"/>
                </a:lnTo>
                <a:lnTo>
                  <a:pt x="1359858" y="1490663"/>
                </a:lnTo>
                <a:lnTo>
                  <a:pt x="1356155" y="1485636"/>
                </a:lnTo>
                <a:lnTo>
                  <a:pt x="1352188" y="1480344"/>
                </a:lnTo>
                <a:lnTo>
                  <a:pt x="1348749" y="1475052"/>
                </a:lnTo>
                <a:lnTo>
                  <a:pt x="1345311" y="1469496"/>
                </a:lnTo>
                <a:lnTo>
                  <a:pt x="1342401" y="1463675"/>
                </a:lnTo>
                <a:lnTo>
                  <a:pt x="1339756" y="1457854"/>
                </a:lnTo>
                <a:lnTo>
                  <a:pt x="1337375" y="1451504"/>
                </a:lnTo>
                <a:lnTo>
                  <a:pt x="1335259" y="1445154"/>
                </a:lnTo>
                <a:lnTo>
                  <a:pt x="1333408" y="1439069"/>
                </a:lnTo>
                <a:lnTo>
                  <a:pt x="1332085" y="1432454"/>
                </a:lnTo>
                <a:lnTo>
                  <a:pt x="1330763" y="1425840"/>
                </a:lnTo>
                <a:lnTo>
                  <a:pt x="1329969" y="1419490"/>
                </a:lnTo>
                <a:lnTo>
                  <a:pt x="1329440" y="1412611"/>
                </a:lnTo>
                <a:lnTo>
                  <a:pt x="1329440" y="1405731"/>
                </a:lnTo>
                <a:lnTo>
                  <a:pt x="1330234" y="1232958"/>
                </a:lnTo>
                <a:lnTo>
                  <a:pt x="1153279" y="1231636"/>
                </a:lnTo>
                <a:lnTo>
                  <a:pt x="1146402" y="1231371"/>
                </a:lnTo>
                <a:lnTo>
                  <a:pt x="1139525" y="1231106"/>
                </a:lnTo>
                <a:lnTo>
                  <a:pt x="1132648" y="1230048"/>
                </a:lnTo>
                <a:lnTo>
                  <a:pt x="1125771" y="1228990"/>
                </a:lnTo>
                <a:lnTo>
                  <a:pt x="1119423" y="1227138"/>
                </a:lnTo>
                <a:lnTo>
                  <a:pt x="1112810" y="1225286"/>
                </a:lnTo>
                <a:lnTo>
                  <a:pt x="1106462" y="1223433"/>
                </a:lnTo>
                <a:lnTo>
                  <a:pt x="1100378" y="1221052"/>
                </a:lnTo>
                <a:lnTo>
                  <a:pt x="1094295" y="1218406"/>
                </a:lnTo>
                <a:lnTo>
                  <a:pt x="1088476" y="1215231"/>
                </a:lnTo>
                <a:lnTo>
                  <a:pt x="1082656" y="1212056"/>
                </a:lnTo>
                <a:lnTo>
                  <a:pt x="1077102" y="1208352"/>
                </a:lnTo>
                <a:lnTo>
                  <a:pt x="1071812" y="1204648"/>
                </a:lnTo>
                <a:lnTo>
                  <a:pt x="1066786" y="1200679"/>
                </a:lnTo>
                <a:lnTo>
                  <a:pt x="1062025" y="1196446"/>
                </a:lnTo>
                <a:lnTo>
                  <a:pt x="1057264" y="1192213"/>
                </a:lnTo>
                <a:lnTo>
                  <a:pt x="1052767" y="1187450"/>
                </a:lnTo>
                <a:lnTo>
                  <a:pt x="1048271" y="1182688"/>
                </a:lnTo>
                <a:lnTo>
                  <a:pt x="1044303" y="1177396"/>
                </a:lnTo>
                <a:lnTo>
                  <a:pt x="1040600" y="1172104"/>
                </a:lnTo>
                <a:lnTo>
                  <a:pt x="1036897" y="1166813"/>
                </a:lnTo>
                <a:lnTo>
                  <a:pt x="1033723" y="1161256"/>
                </a:lnTo>
                <a:lnTo>
                  <a:pt x="1030549" y="1155435"/>
                </a:lnTo>
                <a:lnTo>
                  <a:pt x="1027904" y="1149615"/>
                </a:lnTo>
                <a:lnTo>
                  <a:pt x="1025523" y="1143265"/>
                </a:lnTo>
                <a:lnTo>
                  <a:pt x="1023407" y="1137444"/>
                </a:lnTo>
                <a:lnTo>
                  <a:pt x="1021820" y="1130829"/>
                </a:lnTo>
                <a:lnTo>
                  <a:pt x="1020233" y="1124215"/>
                </a:lnTo>
                <a:lnTo>
                  <a:pt x="1019175" y="1117600"/>
                </a:lnTo>
                <a:lnTo>
                  <a:pt x="1018117" y="1111250"/>
                </a:lnTo>
                <a:lnTo>
                  <a:pt x="1017853" y="1104371"/>
                </a:lnTo>
                <a:lnTo>
                  <a:pt x="1017588" y="1097492"/>
                </a:lnTo>
                <a:lnTo>
                  <a:pt x="1017853" y="1090613"/>
                </a:lnTo>
                <a:lnTo>
                  <a:pt x="1018382" y="1083733"/>
                </a:lnTo>
                <a:lnTo>
                  <a:pt x="1019440" y="1077383"/>
                </a:lnTo>
                <a:lnTo>
                  <a:pt x="1020498" y="1070769"/>
                </a:lnTo>
                <a:lnTo>
                  <a:pt x="1022085" y="1064154"/>
                </a:lnTo>
                <a:lnTo>
                  <a:pt x="1024201" y="1057804"/>
                </a:lnTo>
                <a:lnTo>
                  <a:pt x="1026317" y="1051719"/>
                </a:lnTo>
                <a:lnTo>
                  <a:pt x="1028697" y="1045633"/>
                </a:lnTo>
                <a:lnTo>
                  <a:pt x="1031607" y="1039813"/>
                </a:lnTo>
                <a:lnTo>
                  <a:pt x="1034516" y="1033992"/>
                </a:lnTo>
                <a:lnTo>
                  <a:pt x="1037690" y="1028435"/>
                </a:lnTo>
                <a:lnTo>
                  <a:pt x="1041394" y="1023144"/>
                </a:lnTo>
                <a:lnTo>
                  <a:pt x="1045361" y="1017852"/>
                </a:lnTo>
                <a:lnTo>
                  <a:pt x="1049329" y="1012825"/>
                </a:lnTo>
                <a:lnTo>
                  <a:pt x="1053561" y="1008063"/>
                </a:lnTo>
                <a:lnTo>
                  <a:pt x="1058057" y="1003565"/>
                </a:lnTo>
                <a:lnTo>
                  <a:pt x="1062818" y="999067"/>
                </a:lnTo>
                <a:lnTo>
                  <a:pt x="1067844" y="994833"/>
                </a:lnTo>
                <a:lnTo>
                  <a:pt x="1073134" y="990865"/>
                </a:lnTo>
                <a:lnTo>
                  <a:pt x="1078689" y="987160"/>
                </a:lnTo>
                <a:lnTo>
                  <a:pt x="1083979" y="983721"/>
                </a:lnTo>
                <a:lnTo>
                  <a:pt x="1089798" y="980546"/>
                </a:lnTo>
                <a:lnTo>
                  <a:pt x="1095617" y="977635"/>
                </a:lnTo>
                <a:lnTo>
                  <a:pt x="1101701" y="975254"/>
                </a:lnTo>
                <a:lnTo>
                  <a:pt x="1108049" y="972873"/>
                </a:lnTo>
                <a:lnTo>
                  <a:pt x="1114133" y="970756"/>
                </a:lnTo>
                <a:lnTo>
                  <a:pt x="1120745" y="968904"/>
                </a:lnTo>
                <a:lnTo>
                  <a:pt x="1127358" y="967581"/>
                </a:lnTo>
                <a:lnTo>
                  <a:pt x="1134235" y="966258"/>
                </a:lnTo>
                <a:lnTo>
                  <a:pt x="1141112" y="965465"/>
                </a:lnTo>
                <a:lnTo>
                  <a:pt x="1147989" y="965200"/>
                </a:lnTo>
                <a:lnTo>
                  <a:pt x="1155131" y="964935"/>
                </a:lnTo>
                <a:lnTo>
                  <a:pt x="1332085" y="965994"/>
                </a:lnTo>
                <a:lnTo>
                  <a:pt x="1332879" y="793221"/>
                </a:lnTo>
                <a:lnTo>
                  <a:pt x="1333143" y="786342"/>
                </a:lnTo>
                <a:lnTo>
                  <a:pt x="1333672" y="779463"/>
                </a:lnTo>
                <a:lnTo>
                  <a:pt x="1334730" y="772583"/>
                </a:lnTo>
                <a:lnTo>
                  <a:pt x="1335788" y="765969"/>
                </a:lnTo>
                <a:lnTo>
                  <a:pt x="1337375" y="759883"/>
                </a:lnTo>
                <a:lnTo>
                  <a:pt x="1339227" y="753269"/>
                </a:lnTo>
                <a:lnTo>
                  <a:pt x="1341608" y="747448"/>
                </a:lnTo>
                <a:lnTo>
                  <a:pt x="1343988" y="741098"/>
                </a:lnTo>
                <a:lnTo>
                  <a:pt x="1346633" y="735013"/>
                </a:lnTo>
                <a:lnTo>
                  <a:pt x="1349807" y="729456"/>
                </a:lnTo>
                <a:lnTo>
                  <a:pt x="1353246" y="723900"/>
                </a:lnTo>
                <a:lnTo>
                  <a:pt x="1356684" y="718344"/>
                </a:lnTo>
                <a:lnTo>
                  <a:pt x="1360652" y="713317"/>
                </a:lnTo>
                <a:lnTo>
                  <a:pt x="1364355" y="708290"/>
                </a:lnTo>
                <a:lnTo>
                  <a:pt x="1368852" y="703527"/>
                </a:lnTo>
                <a:lnTo>
                  <a:pt x="1373348" y="698765"/>
                </a:lnTo>
                <a:lnTo>
                  <a:pt x="1378109" y="694267"/>
                </a:lnTo>
                <a:lnTo>
                  <a:pt x="1383135" y="690298"/>
                </a:lnTo>
                <a:lnTo>
                  <a:pt x="1388161" y="686329"/>
                </a:lnTo>
                <a:lnTo>
                  <a:pt x="1393451" y="682890"/>
                </a:lnTo>
                <a:lnTo>
                  <a:pt x="1399270" y="679186"/>
                </a:lnTo>
                <a:lnTo>
                  <a:pt x="1404824" y="676275"/>
                </a:lnTo>
                <a:lnTo>
                  <a:pt x="1410908" y="673365"/>
                </a:lnTo>
                <a:lnTo>
                  <a:pt x="1416992" y="670454"/>
                </a:lnTo>
                <a:lnTo>
                  <a:pt x="1423075" y="668073"/>
                </a:lnTo>
                <a:lnTo>
                  <a:pt x="1429688" y="666221"/>
                </a:lnTo>
                <a:lnTo>
                  <a:pt x="1436036" y="664369"/>
                </a:lnTo>
                <a:lnTo>
                  <a:pt x="1442649" y="662781"/>
                </a:lnTo>
                <a:lnTo>
                  <a:pt x="1449261" y="661988"/>
                </a:lnTo>
                <a:lnTo>
                  <a:pt x="1456138" y="660929"/>
                </a:lnTo>
                <a:lnTo>
                  <a:pt x="1463280" y="660400"/>
                </a:lnTo>
                <a:close/>
                <a:moveTo>
                  <a:pt x="714108" y="0"/>
                </a:moveTo>
                <a:lnTo>
                  <a:pt x="723364" y="0"/>
                </a:lnTo>
                <a:lnTo>
                  <a:pt x="732621" y="264"/>
                </a:lnTo>
                <a:lnTo>
                  <a:pt x="741349" y="529"/>
                </a:lnTo>
                <a:lnTo>
                  <a:pt x="750606" y="1058"/>
                </a:lnTo>
                <a:lnTo>
                  <a:pt x="759599" y="2115"/>
                </a:lnTo>
                <a:lnTo>
                  <a:pt x="768591" y="3173"/>
                </a:lnTo>
                <a:lnTo>
                  <a:pt x="777319" y="4495"/>
                </a:lnTo>
                <a:lnTo>
                  <a:pt x="786312" y="5817"/>
                </a:lnTo>
                <a:lnTo>
                  <a:pt x="795040" y="7404"/>
                </a:lnTo>
                <a:lnTo>
                  <a:pt x="803503" y="9520"/>
                </a:lnTo>
                <a:lnTo>
                  <a:pt x="812231" y="11635"/>
                </a:lnTo>
                <a:lnTo>
                  <a:pt x="820959" y="14015"/>
                </a:lnTo>
                <a:lnTo>
                  <a:pt x="829158" y="16395"/>
                </a:lnTo>
                <a:lnTo>
                  <a:pt x="837622" y="19039"/>
                </a:lnTo>
                <a:lnTo>
                  <a:pt x="845821" y="21948"/>
                </a:lnTo>
                <a:lnTo>
                  <a:pt x="853755" y="24856"/>
                </a:lnTo>
                <a:lnTo>
                  <a:pt x="861954" y="28294"/>
                </a:lnTo>
                <a:lnTo>
                  <a:pt x="869889" y="31732"/>
                </a:lnTo>
                <a:lnTo>
                  <a:pt x="877559" y="35434"/>
                </a:lnTo>
                <a:lnTo>
                  <a:pt x="885493" y="39136"/>
                </a:lnTo>
                <a:lnTo>
                  <a:pt x="892899" y="43102"/>
                </a:lnTo>
                <a:lnTo>
                  <a:pt x="900569" y="47333"/>
                </a:lnTo>
                <a:lnTo>
                  <a:pt x="907710" y="51299"/>
                </a:lnTo>
                <a:lnTo>
                  <a:pt x="915116" y="56059"/>
                </a:lnTo>
                <a:lnTo>
                  <a:pt x="922257" y="60554"/>
                </a:lnTo>
                <a:lnTo>
                  <a:pt x="929398" y="65314"/>
                </a:lnTo>
                <a:lnTo>
                  <a:pt x="936274" y="70338"/>
                </a:lnTo>
                <a:lnTo>
                  <a:pt x="943151" y="75362"/>
                </a:lnTo>
                <a:lnTo>
                  <a:pt x="949763" y="80915"/>
                </a:lnTo>
                <a:lnTo>
                  <a:pt x="956111" y="86204"/>
                </a:lnTo>
                <a:lnTo>
                  <a:pt x="962458" y="91757"/>
                </a:lnTo>
                <a:lnTo>
                  <a:pt x="968806" y="97575"/>
                </a:lnTo>
                <a:lnTo>
                  <a:pt x="974889" y="103392"/>
                </a:lnTo>
                <a:lnTo>
                  <a:pt x="980972" y="109474"/>
                </a:lnTo>
                <a:lnTo>
                  <a:pt x="986526" y="115556"/>
                </a:lnTo>
                <a:lnTo>
                  <a:pt x="992080" y="121902"/>
                </a:lnTo>
                <a:lnTo>
                  <a:pt x="997635" y="128513"/>
                </a:lnTo>
                <a:lnTo>
                  <a:pt x="1002924" y="134859"/>
                </a:lnTo>
                <a:lnTo>
                  <a:pt x="1008214" y="141470"/>
                </a:lnTo>
                <a:lnTo>
                  <a:pt x="1013239" y="148345"/>
                </a:lnTo>
                <a:lnTo>
                  <a:pt x="1018000" y="155220"/>
                </a:lnTo>
                <a:lnTo>
                  <a:pt x="1022761" y="162360"/>
                </a:lnTo>
                <a:lnTo>
                  <a:pt x="1027257" y="169499"/>
                </a:lnTo>
                <a:lnTo>
                  <a:pt x="1031489" y="176903"/>
                </a:lnTo>
                <a:lnTo>
                  <a:pt x="1035720" y="184043"/>
                </a:lnTo>
                <a:lnTo>
                  <a:pt x="1039688" y="191711"/>
                </a:lnTo>
                <a:lnTo>
                  <a:pt x="1043655" y="199115"/>
                </a:lnTo>
                <a:lnTo>
                  <a:pt x="1047093" y="206784"/>
                </a:lnTo>
                <a:lnTo>
                  <a:pt x="1050532" y="214717"/>
                </a:lnTo>
                <a:lnTo>
                  <a:pt x="1053705" y="222650"/>
                </a:lnTo>
                <a:lnTo>
                  <a:pt x="1057144" y="230318"/>
                </a:lnTo>
                <a:lnTo>
                  <a:pt x="1059788" y="238780"/>
                </a:lnTo>
                <a:lnTo>
                  <a:pt x="1062433" y="246713"/>
                </a:lnTo>
                <a:lnTo>
                  <a:pt x="1064814" y="255175"/>
                </a:lnTo>
                <a:lnTo>
                  <a:pt x="1067194" y="263372"/>
                </a:lnTo>
                <a:lnTo>
                  <a:pt x="1069310" y="271834"/>
                </a:lnTo>
                <a:lnTo>
                  <a:pt x="1070897" y="280031"/>
                </a:lnTo>
                <a:lnTo>
                  <a:pt x="1072484" y="288757"/>
                </a:lnTo>
                <a:lnTo>
                  <a:pt x="1074071" y="297219"/>
                </a:lnTo>
                <a:lnTo>
                  <a:pt x="1075129" y="305945"/>
                </a:lnTo>
                <a:lnTo>
                  <a:pt x="1076186" y="314936"/>
                </a:lnTo>
                <a:lnTo>
                  <a:pt x="1076980" y="323397"/>
                </a:lnTo>
                <a:lnTo>
                  <a:pt x="1077509" y="332388"/>
                </a:lnTo>
                <a:lnTo>
                  <a:pt x="1077773" y="341379"/>
                </a:lnTo>
                <a:lnTo>
                  <a:pt x="1077773" y="350369"/>
                </a:lnTo>
                <a:lnTo>
                  <a:pt x="1077509" y="359360"/>
                </a:lnTo>
                <a:lnTo>
                  <a:pt x="1077244" y="368350"/>
                </a:lnTo>
                <a:lnTo>
                  <a:pt x="1076716" y="377341"/>
                </a:lnTo>
                <a:lnTo>
                  <a:pt x="1075658" y="385803"/>
                </a:lnTo>
                <a:lnTo>
                  <a:pt x="1074600" y="394793"/>
                </a:lnTo>
                <a:lnTo>
                  <a:pt x="1073277" y="403519"/>
                </a:lnTo>
                <a:lnTo>
                  <a:pt x="1071955" y="411981"/>
                </a:lnTo>
                <a:lnTo>
                  <a:pt x="1070103" y="420707"/>
                </a:lnTo>
                <a:lnTo>
                  <a:pt x="1068252" y="428905"/>
                </a:lnTo>
                <a:lnTo>
                  <a:pt x="1065872" y="437366"/>
                </a:lnTo>
                <a:lnTo>
                  <a:pt x="1063756" y="445564"/>
                </a:lnTo>
                <a:lnTo>
                  <a:pt x="1061111" y="454026"/>
                </a:lnTo>
                <a:lnTo>
                  <a:pt x="1058466" y="461958"/>
                </a:lnTo>
                <a:lnTo>
                  <a:pt x="1055557" y="469891"/>
                </a:lnTo>
                <a:lnTo>
                  <a:pt x="1052383" y="478089"/>
                </a:lnTo>
                <a:lnTo>
                  <a:pt x="1048945" y="485757"/>
                </a:lnTo>
                <a:lnTo>
                  <a:pt x="1045506" y="493426"/>
                </a:lnTo>
                <a:lnTo>
                  <a:pt x="1041804" y="501358"/>
                </a:lnTo>
                <a:lnTo>
                  <a:pt x="1038101" y="508762"/>
                </a:lnTo>
                <a:lnTo>
                  <a:pt x="1033869" y="516166"/>
                </a:lnTo>
                <a:lnTo>
                  <a:pt x="1029637" y="523570"/>
                </a:lnTo>
                <a:lnTo>
                  <a:pt x="1025141" y="530710"/>
                </a:lnTo>
                <a:lnTo>
                  <a:pt x="1020380" y="537850"/>
                </a:lnTo>
                <a:lnTo>
                  <a:pt x="1015620" y="544725"/>
                </a:lnTo>
                <a:lnTo>
                  <a:pt x="1010859" y="551864"/>
                </a:lnTo>
                <a:lnTo>
                  <a:pt x="1005834" y="558211"/>
                </a:lnTo>
                <a:lnTo>
                  <a:pt x="1000544" y="564821"/>
                </a:lnTo>
                <a:lnTo>
                  <a:pt x="995254" y="571432"/>
                </a:lnTo>
                <a:lnTo>
                  <a:pt x="989436" y="578043"/>
                </a:lnTo>
                <a:lnTo>
                  <a:pt x="983882" y="584125"/>
                </a:lnTo>
                <a:lnTo>
                  <a:pt x="977798" y="590207"/>
                </a:lnTo>
                <a:lnTo>
                  <a:pt x="971980" y="596024"/>
                </a:lnTo>
                <a:lnTo>
                  <a:pt x="965632" y="601842"/>
                </a:lnTo>
                <a:lnTo>
                  <a:pt x="959549" y="607659"/>
                </a:lnTo>
                <a:lnTo>
                  <a:pt x="953201" y="612948"/>
                </a:lnTo>
                <a:lnTo>
                  <a:pt x="946325" y="618501"/>
                </a:lnTo>
                <a:lnTo>
                  <a:pt x="939713" y="623789"/>
                </a:lnTo>
                <a:lnTo>
                  <a:pt x="933100" y="628813"/>
                </a:lnTo>
                <a:lnTo>
                  <a:pt x="926224" y="633573"/>
                </a:lnTo>
                <a:lnTo>
                  <a:pt x="919083" y="638333"/>
                </a:lnTo>
                <a:lnTo>
                  <a:pt x="911942" y="642828"/>
                </a:lnTo>
                <a:lnTo>
                  <a:pt x="904536" y="647323"/>
                </a:lnTo>
                <a:lnTo>
                  <a:pt x="897131" y="651290"/>
                </a:lnTo>
                <a:lnTo>
                  <a:pt x="889461" y="655521"/>
                </a:lnTo>
                <a:lnTo>
                  <a:pt x="881791" y="659487"/>
                </a:lnTo>
                <a:lnTo>
                  <a:pt x="874120" y="663189"/>
                </a:lnTo>
                <a:lnTo>
                  <a:pt x="866186" y="666627"/>
                </a:lnTo>
                <a:lnTo>
                  <a:pt x="857987" y="670064"/>
                </a:lnTo>
                <a:lnTo>
                  <a:pt x="850052" y="672973"/>
                </a:lnTo>
                <a:lnTo>
                  <a:pt x="841853" y="676146"/>
                </a:lnTo>
                <a:lnTo>
                  <a:pt x="833654" y="679055"/>
                </a:lnTo>
                <a:lnTo>
                  <a:pt x="825455" y="681699"/>
                </a:lnTo>
                <a:lnTo>
                  <a:pt x="816992" y="684079"/>
                </a:lnTo>
                <a:lnTo>
                  <a:pt x="808264" y="686195"/>
                </a:lnTo>
                <a:lnTo>
                  <a:pt x="799800" y="688310"/>
                </a:lnTo>
                <a:lnTo>
                  <a:pt x="791072" y="690161"/>
                </a:lnTo>
                <a:lnTo>
                  <a:pt x="782609" y="691483"/>
                </a:lnTo>
                <a:lnTo>
                  <a:pt x="773616" y="693070"/>
                </a:lnTo>
                <a:lnTo>
                  <a:pt x="764624" y="694128"/>
                </a:lnTo>
                <a:lnTo>
                  <a:pt x="755632" y="695185"/>
                </a:lnTo>
                <a:lnTo>
                  <a:pt x="746639" y="695714"/>
                </a:lnTo>
                <a:lnTo>
                  <a:pt x="737647" y="696243"/>
                </a:lnTo>
                <a:lnTo>
                  <a:pt x="728390" y="696507"/>
                </a:lnTo>
                <a:lnTo>
                  <a:pt x="719133" y="696507"/>
                </a:lnTo>
                <a:lnTo>
                  <a:pt x="709876" y="696507"/>
                </a:lnTo>
                <a:lnTo>
                  <a:pt x="700883" y="695979"/>
                </a:lnTo>
                <a:lnTo>
                  <a:pt x="691891" y="695450"/>
                </a:lnTo>
                <a:lnTo>
                  <a:pt x="682898" y="694392"/>
                </a:lnTo>
                <a:lnTo>
                  <a:pt x="673906" y="693599"/>
                </a:lnTo>
                <a:lnTo>
                  <a:pt x="664913" y="692541"/>
                </a:lnTo>
                <a:lnTo>
                  <a:pt x="656186" y="690954"/>
                </a:lnTo>
                <a:lnTo>
                  <a:pt x="647458" y="689103"/>
                </a:lnTo>
                <a:lnTo>
                  <a:pt x="638730" y="687252"/>
                </a:lnTo>
                <a:lnTo>
                  <a:pt x="630266" y="684872"/>
                </a:lnTo>
                <a:lnTo>
                  <a:pt x="621538" y="683021"/>
                </a:lnTo>
                <a:lnTo>
                  <a:pt x="613339" y="680113"/>
                </a:lnTo>
                <a:lnTo>
                  <a:pt x="604876" y="677468"/>
                </a:lnTo>
                <a:lnTo>
                  <a:pt x="596676" y="674824"/>
                </a:lnTo>
                <a:lnTo>
                  <a:pt x="588478" y="671651"/>
                </a:lnTo>
                <a:lnTo>
                  <a:pt x="580543" y="668213"/>
                </a:lnTo>
                <a:lnTo>
                  <a:pt x="572873" y="665040"/>
                </a:lnTo>
                <a:lnTo>
                  <a:pt x="564674" y="661603"/>
                </a:lnTo>
                <a:lnTo>
                  <a:pt x="557004" y="657636"/>
                </a:lnTo>
                <a:lnTo>
                  <a:pt x="549598" y="653405"/>
                </a:lnTo>
                <a:lnTo>
                  <a:pt x="541928" y="649439"/>
                </a:lnTo>
                <a:lnTo>
                  <a:pt x="534787" y="645208"/>
                </a:lnTo>
                <a:lnTo>
                  <a:pt x="527382" y="640713"/>
                </a:lnTo>
                <a:lnTo>
                  <a:pt x="520241" y="635953"/>
                </a:lnTo>
                <a:lnTo>
                  <a:pt x="513364" y="631193"/>
                </a:lnTo>
                <a:lnTo>
                  <a:pt x="506223" y="626169"/>
                </a:lnTo>
                <a:lnTo>
                  <a:pt x="499611" y="621145"/>
                </a:lnTo>
                <a:lnTo>
                  <a:pt x="492734" y="615592"/>
                </a:lnTo>
                <a:lnTo>
                  <a:pt x="486122" y="610303"/>
                </a:lnTo>
                <a:lnTo>
                  <a:pt x="480039" y="604750"/>
                </a:lnTo>
                <a:lnTo>
                  <a:pt x="473691" y="598933"/>
                </a:lnTo>
                <a:lnTo>
                  <a:pt x="467873" y="593115"/>
                </a:lnTo>
                <a:lnTo>
                  <a:pt x="461790" y="587298"/>
                </a:lnTo>
                <a:lnTo>
                  <a:pt x="455971" y="580952"/>
                </a:lnTo>
                <a:lnTo>
                  <a:pt x="450152" y="574605"/>
                </a:lnTo>
                <a:lnTo>
                  <a:pt x="444863" y="568523"/>
                </a:lnTo>
                <a:lnTo>
                  <a:pt x="439573" y="561913"/>
                </a:lnTo>
                <a:lnTo>
                  <a:pt x="434283" y="555038"/>
                </a:lnTo>
                <a:lnTo>
                  <a:pt x="429258" y="548162"/>
                </a:lnTo>
                <a:lnTo>
                  <a:pt x="424497" y="541287"/>
                </a:lnTo>
                <a:lnTo>
                  <a:pt x="419737" y="534148"/>
                </a:lnTo>
                <a:lnTo>
                  <a:pt x="415240" y="527008"/>
                </a:lnTo>
                <a:lnTo>
                  <a:pt x="411009" y="519868"/>
                </a:lnTo>
                <a:lnTo>
                  <a:pt x="406777" y="512464"/>
                </a:lnTo>
                <a:lnTo>
                  <a:pt x="402545" y="505060"/>
                </a:lnTo>
                <a:lnTo>
                  <a:pt x="398842" y="497392"/>
                </a:lnTo>
                <a:lnTo>
                  <a:pt x="395140" y="489988"/>
                </a:lnTo>
                <a:lnTo>
                  <a:pt x="391966" y="481791"/>
                </a:lnTo>
                <a:lnTo>
                  <a:pt x="388792" y="474122"/>
                </a:lnTo>
                <a:lnTo>
                  <a:pt x="385618" y="466189"/>
                </a:lnTo>
                <a:lnTo>
                  <a:pt x="382709" y="458256"/>
                </a:lnTo>
                <a:lnTo>
                  <a:pt x="380064" y="449795"/>
                </a:lnTo>
                <a:lnTo>
                  <a:pt x="377684" y="441862"/>
                </a:lnTo>
                <a:lnTo>
                  <a:pt x="375303" y="433400"/>
                </a:lnTo>
                <a:lnTo>
                  <a:pt x="373187" y="425203"/>
                </a:lnTo>
                <a:lnTo>
                  <a:pt x="371336" y="416477"/>
                </a:lnTo>
                <a:lnTo>
                  <a:pt x="370014" y="407750"/>
                </a:lnTo>
                <a:lnTo>
                  <a:pt x="368427" y="399289"/>
                </a:lnTo>
                <a:lnTo>
                  <a:pt x="367369" y="390562"/>
                </a:lnTo>
                <a:lnTo>
                  <a:pt x="366311" y="382101"/>
                </a:lnTo>
                <a:lnTo>
                  <a:pt x="365517" y="373110"/>
                </a:lnTo>
                <a:lnTo>
                  <a:pt x="364988" y="364120"/>
                </a:lnTo>
                <a:lnTo>
                  <a:pt x="364724" y="355129"/>
                </a:lnTo>
                <a:lnTo>
                  <a:pt x="364724" y="346403"/>
                </a:lnTo>
                <a:lnTo>
                  <a:pt x="364988" y="337412"/>
                </a:lnTo>
                <a:lnTo>
                  <a:pt x="365253" y="328422"/>
                </a:lnTo>
                <a:lnTo>
                  <a:pt x="365782" y="319695"/>
                </a:lnTo>
                <a:lnTo>
                  <a:pt x="366575" y="310705"/>
                </a:lnTo>
                <a:lnTo>
                  <a:pt x="367898" y="301979"/>
                </a:lnTo>
                <a:lnTo>
                  <a:pt x="368956" y="292988"/>
                </a:lnTo>
                <a:lnTo>
                  <a:pt x="370542" y="284791"/>
                </a:lnTo>
                <a:lnTo>
                  <a:pt x="372394" y="276064"/>
                </a:lnTo>
                <a:lnTo>
                  <a:pt x="374245" y="267603"/>
                </a:lnTo>
                <a:lnTo>
                  <a:pt x="376626" y="259141"/>
                </a:lnTo>
                <a:lnTo>
                  <a:pt x="378477" y="250944"/>
                </a:lnTo>
                <a:lnTo>
                  <a:pt x="381386" y="242746"/>
                </a:lnTo>
                <a:lnTo>
                  <a:pt x="384031" y="234549"/>
                </a:lnTo>
                <a:lnTo>
                  <a:pt x="386940" y="226616"/>
                </a:lnTo>
                <a:lnTo>
                  <a:pt x="390114" y="218683"/>
                </a:lnTo>
                <a:lnTo>
                  <a:pt x="393553" y="210750"/>
                </a:lnTo>
                <a:lnTo>
                  <a:pt x="396991" y="203082"/>
                </a:lnTo>
                <a:lnTo>
                  <a:pt x="400694" y="195678"/>
                </a:lnTo>
                <a:lnTo>
                  <a:pt x="404396" y="187745"/>
                </a:lnTo>
                <a:lnTo>
                  <a:pt x="408628" y="180341"/>
                </a:lnTo>
                <a:lnTo>
                  <a:pt x="412860" y="173201"/>
                </a:lnTo>
                <a:lnTo>
                  <a:pt x="417356" y="165797"/>
                </a:lnTo>
                <a:lnTo>
                  <a:pt x="422117" y="158658"/>
                </a:lnTo>
                <a:lnTo>
                  <a:pt x="426878" y="151783"/>
                </a:lnTo>
                <a:lnTo>
                  <a:pt x="431638" y="144907"/>
                </a:lnTo>
                <a:lnTo>
                  <a:pt x="436664" y="138297"/>
                </a:lnTo>
                <a:lnTo>
                  <a:pt x="441953" y="131686"/>
                </a:lnTo>
                <a:lnTo>
                  <a:pt x="447243" y="125075"/>
                </a:lnTo>
                <a:lnTo>
                  <a:pt x="453062" y="118993"/>
                </a:lnTo>
                <a:lnTo>
                  <a:pt x="458616" y="112647"/>
                </a:lnTo>
                <a:lnTo>
                  <a:pt x="464434" y="106301"/>
                </a:lnTo>
                <a:lnTo>
                  <a:pt x="470518" y="100483"/>
                </a:lnTo>
                <a:lnTo>
                  <a:pt x="476865" y="94666"/>
                </a:lnTo>
                <a:lnTo>
                  <a:pt x="482948" y="89113"/>
                </a:lnTo>
                <a:lnTo>
                  <a:pt x="489560" y="83560"/>
                </a:lnTo>
                <a:lnTo>
                  <a:pt x="496172" y="78271"/>
                </a:lnTo>
                <a:lnTo>
                  <a:pt x="502520" y="72983"/>
                </a:lnTo>
                <a:lnTo>
                  <a:pt x="509397" y="67958"/>
                </a:lnTo>
                <a:lnTo>
                  <a:pt x="516538" y="62934"/>
                </a:lnTo>
                <a:lnTo>
                  <a:pt x="523414" y="58175"/>
                </a:lnTo>
                <a:lnTo>
                  <a:pt x="530820" y="53679"/>
                </a:lnTo>
                <a:lnTo>
                  <a:pt x="537961" y="49184"/>
                </a:lnTo>
                <a:lnTo>
                  <a:pt x="545367" y="45217"/>
                </a:lnTo>
                <a:lnTo>
                  <a:pt x="553301" y="40987"/>
                </a:lnTo>
                <a:lnTo>
                  <a:pt x="560707" y="37020"/>
                </a:lnTo>
                <a:lnTo>
                  <a:pt x="568377" y="33583"/>
                </a:lnTo>
                <a:lnTo>
                  <a:pt x="576311" y="29881"/>
                </a:lnTo>
                <a:lnTo>
                  <a:pt x="584510" y="26707"/>
                </a:lnTo>
                <a:lnTo>
                  <a:pt x="592445" y="23534"/>
                </a:lnTo>
                <a:lnTo>
                  <a:pt x="600379" y="20361"/>
                </a:lnTo>
                <a:lnTo>
                  <a:pt x="608843" y="17717"/>
                </a:lnTo>
                <a:lnTo>
                  <a:pt x="617042" y="15073"/>
                </a:lnTo>
                <a:lnTo>
                  <a:pt x="625505" y="12693"/>
                </a:lnTo>
                <a:lnTo>
                  <a:pt x="633969" y="10313"/>
                </a:lnTo>
                <a:lnTo>
                  <a:pt x="642697" y="8462"/>
                </a:lnTo>
                <a:lnTo>
                  <a:pt x="651425" y="6875"/>
                </a:lnTo>
                <a:lnTo>
                  <a:pt x="659888" y="5024"/>
                </a:lnTo>
                <a:lnTo>
                  <a:pt x="668881" y="3702"/>
                </a:lnTo>
                <a:lnTo>
                  <a:pt x="677873" y="2644"/>
                </a:lnTo>
                <a:lnTo>
                  <a:pt x="686601" y="1851"/>
                </a:lnTo>
                <a:lnTo>
                  <a:pt x="695858" y="793"/>
                </a:lnTo>
                <a:lnTo>
                  <a:pt x="704851" y="264"/>
                </a:lnTo>
                <a:lnTo>
                  <a:pt x="7141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86455" y="3438525"/>
            <a:ext cx="523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报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46700" y="3426460"/>
            <a:ext cx="523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刊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315835" y="3414395"/>
            <a:ext cx="7442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视频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114790" y="3420745"/>
            <a:ext cx="6921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原创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50" grpId="0" bldLvl="0" animBg="1"/>
      <p:bldP spid="2" grpId="0" bldLvl="0" animBg="1"/>
      <p:bldP spid="8" grpId="0"/>
      <p:bldP spid="6" grpId="0" bldLvl="0" animBg="1"/>
      <p:bldP spid="11" grpId="0"/>
      <p:bldP spid="292" grpId="0" bldLvl="0" animBg="1"/>
      <p:bldP spid="36" grpId="0"/>
      <p:bldP spid="7" grpId="0" bldLvl="0" animBg="1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814705"/>
            <a:ext cx="10817860" cy="4448175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18130" y="1918970"/>
            <a:ext cx="309753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sz="1800" b="1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微软雅黑" panose="020B0503020204020204" charset="-122"/>
              </a:rPr>
              <a:t>集成各类可视化编辑工具</a:t>
            </a:r>
            <a:endParaRPr lang="zh-CN" sz="1800" b="1" dirty="0" smtClean="0">
              <a:solidFill>
                <a:schemeClr val="tx1"/>
              </a:solidFill>
              <a:latin typeface="Franklin Gothic Book" panose="020B0503020102020204" pitchFamily="34" charset="0"/>
              <a:ea typeface="微软雅黑" panose="020B0503020204020204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7436485" y="3401060"/>
            <a:ext cx="309753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sz="1800" b="1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微软雅黑" panose="020B0503020204020204" charset="-122"/>
              </a:rPr>
              <a:t>采集图书馆各类资源</a:t>
            </a:r>
            <a:endParaRPr lang="zh-CN" sz="1800" b="1" dirty="0" smtClean="0">
              <a:solidFill>
                <a:schemeClr val="tx1"/>
              </a:solidFill>
              <a:latin typeface="Franklin Gothic Book" panose="020B05030201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466626" y="58307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6890" y="920115"/>
            <a:ext cx="2548255" cy="45332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505" y="921385"/>
            <a:ext cx="2613025" cy="46475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390" y="921385"/>
            <a:ext cx="2611755" cy="46462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0801350" cy="6076836"/>
          </a:xfrm>
          <a:prstGeom prst="rect">
            <a:avLst/>
          </a:prstGeom>
        </p:spPr>
      </p:pic>
      <p:pic>
        <p:nvPicPr>
          <p:cNvPr id="2" name="图片 1" descr="超星+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40" y="183515"/>
            <a:ext cx="726440" cy="383540"/>
          </a:xfrm>
          <a:prstGeom prst="rect">
            <a:avLst/>
          </a:prstGeom>
        </p:spPr>
      </p:pic>
      <p:pic>
        <p:nvPicPr>
          <p:cNvPr id="3" name="图片 2" descr="超星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630" y="1791970"/>
            <a:ext cx="2244090" cy="2244090"/>
          </a:xfrm>
          <a:prstGeom prst="rect">
            <a:avLst/>
          </a:prstGeom>
        </p:spPr>
      </p:pic>
      <p:pic>
        <p:nvPicPr>
          <p:cNvPr id="4" name="图片 3" descr="QQ图片201709211637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635" y="1791335"/>
            <a:ext cx="2244725" cy="2244725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5173980" y="1748155"/>
            <a:ext cx="17145" cy="2352675"/>
          </a:xfrm>
          <a:prstGeom prst="line">
            <a:avLst/>
          </a:prstGeom>
          <a:ln w="12700" cmpd="sng">
            <a:solidFill>
              <a:srgbClr val="FF000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466626" y="58307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1350" y="883285"/>
            <a:ext cx="2590800" cy="46081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255" y="861695"/>
            <a:ext cx="2625090" cy="46710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695" y="883285"/>
            <a:ext cx="2600960" cy="4627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9257143">
            <a:off x="5109960" y="4486298"/>
            <a:ext cx="1797147" cy="508418"/>
          </a:xfrm>
          <a:custGeom>
            <a:avLst/>
            <a:gdLst>
              <a:gd name="connsiteX0" fmla="*/ 0 w 2085975"/>
              <a:gd name="connsiteY0" fmla="*/ 0 h 590550"/>
              <a:gd name="connsiteX1" fmla="*/ 2085975 w 2085975"/>
              <a:gd name="connsiteY1" fmla="*/ 0 h 590550"/>
              <a:gd name="connsiteX2" fmla="*/ 1042988 w 2085975"/>
              <a:gd name="connsiteY2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close/>
              </a:path>
            </a:pathLst>
          </a:custGeom>
          <a:solidFill>
            <a:srgbClr val="ECC34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12342857">
            <a:off x="3715125" y="4486298"/>
            <a:ext cx="1797148" cy="508418"/>
          </a:xfrm>
          <a:custGeom>
            <a:avLst/>
            <a:gdLst>
              <a:gd name="connsiteX0" fmla="*/ 0 w 2085975"/>
              <a:gd name="connsiteY0" fmla="*/ 0 h 590550"/>
              <a:gd name="connsiteX1" fmla="*/ 2085975 w 2085975"/>
              <a:gd name="connsiteY1" fmla="*/ 0 h 590550"/>
              <a:gd name="connsiteX2" fmla="*/ 1042988 w 2085975"/>
              <a:gd name="connsiteY2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close/>
              </a:path>
            </a:pathLst>
          </a:custGeom>
          <a:solidFill>
            <a:srgbClr val="ECC34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 rot="15428571">
            <a:off x="2845288" y="3395410"/>
            <a:ext cx="1797147" cy="508418"/>
          </a:xfrm>
          <a:custGeom>
            <a:avLst/>
            <a:gdLst>
              <a:gd name="connsiteX0" fmla="*/ 0 w 2085975"/>
              <a:gd name="connsiteY0" fmla="*/ 0 h 590550"/>
              <a:gd name="connsiteX1" fmla="*/ 2085975 w 2085975"/>
              <a:gd name="connsiteY1" fmla="*/ 0 h 590550"/>
              <a:gd name="connsiteX2" fmla="*/ 1042988 w 2085975"/>
              <a:gd name="connsiteY2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close/>
              </a:path>
            </a:pathLst>
          </a:custGeom>
          <a:solidFill>
            <a:srgbClr val="E9615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18514286">
            <a:off x="3155866" y="2034838"/>
            <a:ext cx="1794937" cy="508418"/>
          </a:xfrm>
          <a:custGeom>
            <a:avLst/>
            <a:gdLst>
              <a:gd name="connsiteX0" fmla="*/ 0 w 2085975"/>
              <a:gd name="connsiteY0" fmla="*/ 0 h 590550"/>
              <a:gd name="connsiteX1" fmla="*/ 2085975 w 2085975"/>
              <a:gd name="connsiteY1" fmla="*/ 0 h 590550"/>
              <a:gd name="connsiteX2" fmla="*/ 1042988 w 2085975"/>
              <a:gd name="connsiteY2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close/>
              </a:path>
            </a:pathLst>
          </a:custGeom>
          <a:solidFill>
            <a:srgbClr val="77B9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413647" y="1429159"/>
            <a:ext cx="1794937" cy="508418"/>
          </a:xfrm>
          <a:custGeom>
            <a:avLst/>
            <a:gdLst>
              <a:gd name="connsiteX0" fmla="*/ 0 w 2085975"/>
              <a:gd name="connsiteY0" fmla="*/ 0 h 590550"/>
              <a:gd name="connsiteX1" fmla="*/ 2085975 w 2085975"/>
              <a:gd name="connsiteY1" fmla="*/ 0 h 590550"/>
              <a:gd name="connsiteX2" fmla="*/ 1042988 w 2085975"/>
              <a:gd name="connsiteY2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close/>
              </a:path>
            </a:pathLst>
          </a:custGeom>
          <a:solidFill>
            <a:srgbClr val="ECC34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3085714">
            <a:off x="5671430" y="2034838"/>
            <a:ext cx="1794937" cy="508418"/>
          </a:xfrm>
          <a:custGeom>
            <a:avLst/>
            <a:gdLst>
              <a:gd name="connsiteX0" fmla="*/ 0 w 2085975"/>
              <a:gd name="connsiteY0" fmla="*/ 0 h 590550"/>
              <a:gd name="connsiteX1" fmla="*/ 2085975 w 2085975"/>
              <a:gd name="connsiteY1" fmla="*/ 0 h 590550"/>
              <a:gd name="connsiteX2" fmla="*/ 1042988 w 2085975"/>
              <a:gd name="connsiteY2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close/>
              </a:path>
            </a:pathLst>
          </a:custGeom>
          <a:solidFill>
            <a:srgbClr val="E9615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rot="6171428">
            <a:off x="5979797" y="3395410"/>
            <a:ext cx="1797147" cy="508418"/>
          </a:xfrm>
          <a:custGeom>
            <a:avLst/>
            <a:gdLst>
              <a:gd name="connsiteX0" fmla="*/ 0 w 2085975"/>
              <a:gd name="connsiteY0" fmla="*/ 0 h 590550"/>
              <a:gd name="connsiteX1" fmla="*/ 2085975 w 2085975"/>
              <a:gd name="connsiteY1" fmla="*/ 0 h 590550"/>
              <a:gd name="connsiteX2" fmla="*/ 1042988 w 2085975"/>
              <a:gd name="connsiteY2" fmla="*/ 5905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5975" h="590550">
                <a:moveTo>
                  <a:pt x="0" y="0"/>
                </a:moveTo>
                <a:lnTo>
                  <a:pt x="2085975" y="0"/>
                </a:lnTo>
                <a:lnTo>
                  <a:pt x="1042988" y="590550"/>
                </a:lnTo>
                <a:close/>
              </a:path>
            </a:pathLst>
          </a:custGeom>
          <a:solidFill>
            <a:srgbClr val="77B9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4328690" y="2927026"/>
            <a:ext cx="2018200" cy="583565"/>
          </a:xfrm>
          <a:prstGeom prst="rect">
            <a:avLst/>
          </a:prstGeom>
          <a:solidFill>
            <a:srgbClr val="77B9B0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</a:rPr>
              <a:t>社交</a:t>
            </a:r>
            <a:endParaRPr lang="zh-CN" altLang="en-US" b="1" dirty="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14877" y="697274"/>
            <a:ext cx="792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通讯录</a:t>
            </a:r>
            <a:endParaRPr lang="zh-CN" altLang="en-US" sz="16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07249" y="1705472"/>
            <a:ext cx="589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消息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68668" y="3573357"/>
            <a:ext cx="589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群聊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04306" y="4988085"/>
            <a:ext cx="589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动态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43541" y="4988085"/>
            <a:ext cx="589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传播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855442" y="3573357"/>
            <a:ext cx="589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小组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203598" y="1705472"/>
            <a:ext cx="589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等等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4938" y="217271"/>
            <a:ext cx="2739390" cy="450850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、读者阅读交流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6130" y="864870"/>
            <a:ext cx="2228215" cy="39655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300" y="864870"/>
            <a:ext cx="2228850" cy="3965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695" y="864870"/>
            <a:ext cx="2227580" cy="3965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885" y="861060"/>
            <a:ext cx="2248535" cy="399986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219835" y="5249545"/>
            <a:ext cx="8013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通讯录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863215" y="5249545"/>
            <a:ext cx="8013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对话框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576445" y="5249545"/>
            <a:ext cx="8013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对话框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967345" y="5249545"/>
            <a:ext cx="10483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传播渠道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0585" y="864870"/>
            <a:ext cx="2231390" cy="3973830"/>
          </a:xfrm>
          <a:prstGeom prst="rect">
            <a:avLst/>
          </a:prstGeom>
        </p:spPr>
      </p:pic>
      <p:sp>
        <p:nvSpPr>
          <p:cNvPr id="76" name="文本框 75"/>
          <p:cNvSpPr txBox="1"/>
          <p:nvPr/>
        </p:nvSpPr>
        <p:spPr>
          <a:xfrm>
            <a:off x="6238875" y="5249545"/>
            <a:ext cx="10483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动态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42" grpId="0"/>
      <p:bldP spid="43" grpId="0"/>
      <p:bldP spid="7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4415790" y="2172335"/>
            <a:ext cx="45212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邀请码：</a:t>
            </a:r>
            <a:r>
              <a:rPr lang="en-US" altLang="zh-CN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yn10081</a:t>
            </a:r>
            <a:endParaRPr lang="en-US" altLang="zh-CN" sz="36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 descr="微信图片_201811192114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250" y="819785"/>
            <a:ext cx="2625725" cy="467106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12090" y="107950"/>
            <a:ext cx="483235" cy="574040"/>
          </a:xfrm>
          <a:prstGeom prst="rect">
            <a:avLst/>
          </a:prstGeom>
          <a:noFill/>
        </p:spPr>
        <p:txBody>
          <a:bodyPr wrap="square" lIns="21095" tIns="10548" rIns="21095" bIns="10548" rtlCol="0">
            <a:spAutoFit/>
          </a:bodyPr>
          <a:p>
            <a:pPr algn="r"/>
            <a:r>
              <a:rPr lang="zh-CN" sz="36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« </a:t>
            </a:r>
            <a:endParaRPr 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7193" y="200761"/>
            <a:ext cx="651510" cy="38925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小组</a:t>
            </a:r>
            <a:endParaRPr lang="zh-CN" alt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212090" y="107950"/>
            <a:ext cx="483235" cy="574040"/>
          </a:xfrm>
          <a:prstGeom prst="rect">
            <a:avLst/>
          </a:prstGeom>
          <a:noFill/>
        </p:spPr>
        <p:txBody>
          <a:bodyPr wrap="square" lIns="21095" tIns="10548" rIns="21095" bIns="10548" rtlCol="0">
            <a:spAutoFit/>
          </a:bodyPr>
          <a:p>
            <a:pPr algn="r"/>
            <a:r>
              <a:rPr lang="zh-CN" sz="36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« </a:t>
            </a:r>
            <a:endParaRPr 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7193" y="200761"/>
            <a:ext cx="651510" cy="38925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小组</a:t>
            </a:r>
            <a:endParaRPr lang="zh-CN" alt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160" y="898525"/>
            <a:ext cx="2619375" cy="4660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335" y="898525"/>
            <a:ext cx="2646680" cy="470979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3155" y="898525"/>
            <a:ext cx="2685415" cy="47771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212090" y="107950"/>
            <a:ext cx="483235" cy="574040"/>
          </a:xfrm>
          <a:prstGeom prst="rect">
            <a:avLst/>
          </a:prstGeom>
          <a:noFill/>
        </p:spPr>
        <p:txBody>
          <a:bodyPr wrap="square" lIns="21095" tIns="10548" rIns="21095" bIns="10548" rtlCol="0">
            <a:spAutoFit/>
          </a:bodyPr>
          <a:p>
            <a:pPr algn="r"/>
            <a:r>
              <a:rPr lang="zh-CN" sz="36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« </a:t>
            </a:r>
            <a:endParaRPr 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7193" y="200761"/>
            <a:ext cx="651510" cy="38925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小组</a:t>
            </a:r>
            <a:endParaRPr lang="zh-CN" alt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pic>
        <p:nvPicPr>
          <p:cNvPr id="5" name="图片 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2240" y="1042670"/>
            <a:ext cx="2534285" cy="4507865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395" y="1042670"/>
            <a:ext cx="2534285" cy="4507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212090" y="107950"/>
            <a:ext cx="483235" cy="574040"/>
          </a:xfrm>
          <a:prstGeom prst="rect">
            <a:avLst/>
          </a:prstGeom>
          <a:noFill/>
        </p:spPr>
        <p:txBody>
          <a:bodyPr wrap="square" lIns="21095" tIns="10548" rIns="21095" bIns="10548" rtlCol="0">
            <a:spAutoFit/>
          </a:bodyPr>
          <a:p>
            <a:pPr algn="r"/>
            <a:r>
              <a:rPr lang="zh-CN" sz="36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« </a:t>
            </a:r>
            <a:endParaRPr 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7193" y="200761"/>
            <a:ext cx="651510" cy="38925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alt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小组</a:t>
            </a:r>
            <a:endParaRPr lang="zh-CN" alt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810" y="1028065"/>
            <a:ext cx="2437765" cy="4337050"/>
          </a:xfrm>
          <a:prstGeom prst="rect">
            <a:avLst/>
          </a:prstGeom>
        </p:spPr>
      </p:pic>
      <p:pic>
        <p:nvPicPr>
          <p:cNvPr id="10" name="图片 9" descr="C:\Users\Administrator\Desktop\微信图片_20181119213017.jpg微信图片_201811192130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773680" y="1027748"/>
            <a:ext cx="2437130" cy="43345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645" y="1028065"/>
            <a:ext cx="2451100" cy="4360545"/>
          </a:xfrm>
          <a:prstGeom prst="rect">
            <a:avLst/>
          </a:prstGeom>
        </p:spPr>
      </p:pic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837565" y="5615940"/>
            <a:ext cx="204089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zh-CN" altLang="en-US" sz="1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滨州职业学院</a:t>
            </a:r>
            <a:endParaRPr lang="zh-CN" altLang="en-US" sz="16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3257550" y="5615940"/>
            <a:ext cx="11899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l" eaLnBrk="1" hangingPunct="1"/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聊城大学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4857750" y="5546090"/>
            <a:ext cx="20408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l" eaLnBrk="1" hangingPunct="1"/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山东青年政治学院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3110" y="1028065"/>
            <a:ext cx="2449830" cy="4359910"/>
          </a:xfrm>
          <a:prstGeom prst="rect">
            <a:avLst/>
          </a:prstGeom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7103110" y="5615940"/>
            <a:ext cx="20408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l" eaLnBrk="1" hangingPunct="1"/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山东师范大学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2" grpId="0"/>
      <p:bldP spid="1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479675" y="1321435"/>
            <a:ext cx="1768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知识空间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79675" y="2918460"/>
            <a:ext cx="1768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移动阅读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79675" y="2101215"/>
            <a:ext cx="1768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资源获取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79675" y="3662680"/>
            <a:ext cx="1768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专题创作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79675" y="4384675"/>
            <a:ext cx="1768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阅读交流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9" name="图片 8" descr="超星+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1050" y="2002155"/>
            <a:ext cx="3368040" cy="1776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0" y="0"/>
            <a:ext cx="10801350" cy="6076950"/>
          </a:xfrm>
          <a:prstGeom prst="rect">
            <a:avLst/>
          </a:prstGeom>
          <a:gradFill>
            <a:gsLst>
              <a:gs pos="100000">
                <a:srgbClr val="1F2023"/>
              </a:gs>
              <a:gs pos="0">
                <a:srgbClr val="4E505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095" tIns="10548" rIns="21095" bIns="10548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3827" y="1789974"/>
            <a:ext cx="6053696" cy="613772"/>
          </a:xfrm>
          <a:prstGeom prst="rect">
            <a:avLst/>
          </a:prstGeom>
          <a:noFill/>
        </p:spPr>
        <p:txBody>
          <a:bodyPr wrap="square" lIns="21095" tIns="10548" rIns="21095" bIns="10548" rtlCol="0">
            <a:spAutoFit/>
          </a:bodyPr>
          <a:lstStyle/>
          <a:p>
            <a:pPr algn="ctr" defTabSz="210820">
              <a:lnSpc>
                <a:spcPct val="70000"/>
              </a:lnSpc>
            </a:pPr>
            <a:r>
              <a:rPr lang="en-US" sz="5500" dirty="0">
                <a:solidFill>
                  <a:srgbClr val="FFFFF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THANK YOU</a:t>
            </a:r>
            <a:endParaRPr lang="en-US" sz="5500" dirty="0">
              <a:solidFill>
                <a:srgbClr val="FFFFFF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77309" y="2499027"/>
            <a:ext cx="7246731" cy="596577"/>
          </a:xfrm>
          <a:prstGeom prst="rect">
            <a:avLst/>
          </a:prstGeom>
          <a:noFill/>
        </p:spPr>
        <p:txBody>
          <a:bodyPr wrap="square" lIns="21095" tIns="10548" rIns="21095" bIns="10548" rtlCol="0">
            <a:spAutoFit/>
          </a:bodyPr>
          <a:lstStyle/>
          <a:p>
            <a:pPr algn="ctr" defTabSz="210820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锤子科技 （北京） 股份有限公司是一家制造移动互联网终端设备的公司；</a:t>
            </a:r>
            <a:endParaRPr lang="en-US" altLang="zh-CN" sz="800" dirty="0">
              <a:solidFill>
                <a:schemeClr val="bg1">
                  <a:lumMod val="7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 defTabSz="210820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北京锤子数码科技有限公司（“锤子数码”）是锤子科技（北京）股份有限公司的全资子公司，以销售数码产品及提供相关服务为主营业务。</a:t>
            </a:r>
            <a:endParaRPr lang="en-US" altLang="zh-CN" sz="800" dirty="0">
              <a:solidFill>
                <a:schemeClr val="bg1">
                  <a:lumMod val="7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 defTabSz="210820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锤子科技（北京）股份有限公司成立于 </a:t>
            </a: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2012 </a:t>
            </a: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 </a:t>
            </a: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5 </a:t>
            </a: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月，北京锤子数码科技有限公司成立于 </a:t>
            </a: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2014 </a:t>
            </a: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 </a:t>
            </a: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6 </a:t>
            </a: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月。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469130" y="4097655"/>
            <a:ext cx="1779905" cy="380365"/>
          </a:xfrm>
          <a:prstGeom prst="roundRect">
            <a:avLst>
              <a:gd name="adj" fmla="val 50000"/>
            </a:avLst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21095" tIns="10548" rIns="21095" bIns="10548" rtlCol="0" anchor="ctr"/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锤子科技</a:t>
            </a:r>
            <a:endParaRPr lang="en-US" sz="11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Rectangle 5"/>
          <p:cNvSpPr/>
          <p:nvPr/>
        </p:nvSpPr>
        <p:spPr>
          <a:xfrm>
            <a:off x="4246159" y="3293804"/>
            <a:ext cx="2309032" cy="205968"/>
          </a:xfrm>
          <a:prstGeom prst="rect">
            <a:avLst/>
          </a:prstGeom>
          <a:noFill/>
        </p:spPr>
        <p:txBody>
          <a:bodyPr wrap="square" lIns="21095" tIns="10548" rIns="21095" bIns="10548" rtlCol="0">
            <a:spAutoFit/>
          </a:bodyPr>
          <a:lstStyle/>
          <a:p>
            <a:pPr algn="ctr" defTabSz="210820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图片来自锤子官网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bldLvl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超星+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140" y="183515"/>
            <a:ext cx="726440" cy="38354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596958" y="2460091"/>
            <a:ext cx="3293110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数字资源移动阅读</a:t>
            </a:r>
            <a:endParaRPr lang="zh-CN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57283" y="3328136"/>
            <a:ext cx="2886710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altLang="en-US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知识资源再创作</a:t>
            </a:r>
            <a:endParaRPr lang="zh-CN" altLang="en-US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57283" y="4258411"/>
            <a:ext cx="2480310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读者阅读交流</a:t>
            </a:r>
            <a:endParaRPr lang="zh-CN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84183" y="1592046"/>
            <a:ext cx="280035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altLang="zh-CN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1</a:t>
            </a:r>
            <a:endParaRPr lang="en-US" altLang="zh-CN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84183" y="3328136"/>
            <a:ext cx="280035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altLang="zh-CN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3</a:t>
            </a:r>
            <a:endParaRPr lang="en-US" altLang="zh-CN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84183" y="4258411"/>
            <a:ext cx="280035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altLang="zh-CN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4</a:t>
            </a:r>
            <a:endParaRPr lang="en-US" altLang="zh-CN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pic>
        <p:nvPicPr>
          <p:cNvPr id="14" name="图片 13" descr="34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" y="2011680"/>
            <a:ext cx="1489075" cy="265049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825" y="1683385"/>
            <a:ext cx="1673225" cy="297878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6470" y="2012315"/>
            <a:ext cx="1488440" cy="2649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3980" y="1684020"/>
            <a:ext cx="1671955" cy="2977515"/>
          </a:xfrm>
          <a:prstGeom prst="rect">
            <a:avLst/>
          </a:prstGeom>
        </p:spPr>
      </p:pic>
      <p:pic>
        <p:nvPicPr>
          <p:cNvPr id="16" name="图片 15" descr="C:\Users\jinglu\Desktop\微信图片_20181115150448.jpg微信图片_2018111515044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696720" y="1264920"/>
            <a:ext cx="1908810" cy="3396615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5984183" y="2460091"/>
            <a:ext cx="280035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altLang="zh-CN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2</a:t>
            </a:r>
            <a:endParaRPr lang="en-US" altLang="zh-CN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96958" y="1592046"/>
            <a:ext cx="2480310" cy="51244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sz="3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永久知识空间</a:t>
            </a:r>
            <a:endParaRPr lang="zh-CN" sz="3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  <p:bldP spid="10" grpId="0"/>
      <p:bldP spid="11" grpId="0"/>
      <p:bldP spid="12" grpId="0"/>
      <p:bldP spid="13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055" y="0"/>
            <a:ext cx="10801350" cy="607683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52780" y="1104265"/>
            <a:ext cx="17995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手机号注册登录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07690" y="1104265"/>
            <a:ext cx="17995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完善个人信息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77865" y="1104265"/>
            <a:ext cx="11379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绑定学号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32775" y="1104265"/>
            <a:ext cx="11379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进入学校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2" name="图片 11" descr="图片包含 室内, 电子产品, 餐桌&#10;&#10;已生成高可信度的说明"/>
          <p:cNvPicPr>
            <a:picLocks noChangeAspect="1"/>
          </p:cNvPicPr>
          <p:nvPr/>
        </p:nvPicPr>
        <p:blipFill>
          <a:blip r:embed="rId2" cstate="email"/>
          <a:srcRect b="8803"/>
          <a:stretch>
            <a:fillRect/>
          </a:stretch>
        </p:blipFill>
        <p:spPr>
          <a:xfrm>
            <a:off x="-484505" y="1517015"/>
            <a:ext cx="2936875" cy="3124835"/>
          </a:xfrm>
          <a:prstGeom prst="rect">
            <a:avLst/>
          </a:prstGeom>
        </p:spPr>
      </p:pic>
      <p:pic>
        <p:nvPicPr>
          <p:cNvPr id="11" name="图片 10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50" y="2141220"/>
            <a:ext cx="1258570" cy="2178050"/>
          </a:xfrm>
          <a:prstGeom prst="rect">
            <a:avLst/>
          </a:prstGeom>
        </p:spPr>
      </p:pic>
      <p:pic>
        <p:nvPicPr>
          <p:cNvPr id="14" name="图片 13" descr="图片包含 室内, 电子产品, 餐桌&#10;&#10;已生成高可信度的说明"/>
          <p:cNvPicPr>
            <a:picLocks noChangeAspect="1"/>
          </p:cNvPicPr>
          <p:nvPr/>
        </p:nvPicPr>
        <p:blipFill>
          <a:blip r:embed="rId2" cstate="email"/>
          <a:srcRect b="9044"/>
          <a:stretch>
            <a:fillRect/>
          </a:stretch>
        </p:blipFill>
        <p:spPr>
          <a:xfrm>
            <a:off x="1894840" y="1515745"/>
            <a:ext cx="2945130" cy="3116580"/>
          </a:xfrm>
          <a:prstGeom prst="rect">
            <a:avLst/>
          </a:prstGeom>
        </p:spPr>
      </p:pic>
      <p:pic>
        <p:nvPicPr>
          <p:cNvPr id="15" name="图片 14" descr="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640" y="2139950"/>
            <a:ext cx="1261110" cy="2177415"/>
          </a:xfrm>
          <a:prstGeom prst="rect">
            <a:avLst/>
          </a:prstGeom>
        </p:spPr>
      </p:pic>
      <p:pic>
        <p:nvPicPr>
          <p:cNvPr id="16" name="图片 15" descr="图片包含 室内, 电子产品, 餐桌&#10;&#10;已生成高可信度的说明"/>
          <p:cNvPicPr>
            <a:picLocks noChangeAspect="1"/>
          </p:cNvPicPr>
          <p:nvPr/>
        </p:nvPicPr>
        <p:blipFill>
          <a:blip r:embed="rId2" cstate="email"/>
          <a:srcRect b="9044"/>
          <a:stretch>
            <a:fillRect/>
          </a:stretch>
        </p:blipFill>
        <p:spPr>
          <a:xfrm>
            <a:off x="4366260" y="1480185"/>
            <a:ext cx="2945130" cy="3116580"/>
          </a:xfrm>
          <a:prstGeom prst="rect">
            <a:avLst/>
          </a:prstGeom>
        </p:spPr>
      </p:pic>
      <p:pic>
        <p:nvPicPr>
          <p:cNvPr id="18" name="图片 17" descr="微信图片_201809251418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9760" y="2077085"/>
            <a:ext cx="1230630" cy="2190115"/>
          </a:xfrm>
          <a:prstGeom prst="rect">
            <a:avLst/>
          </a:prstGeom>
        </p:spPr>
      </p:pic>
      <p:pic>
        <p:nvPicPr>
          <p:cNvPr id="19" name="图片 18" descr="图片包含 室内, 电子产品, 餐桌&#10;&#10;已生成高可信度的说明"/>
          <p:cNvPicPr>
            <a:picLocks noChangeAspect="1"/>
          </p:cNvPicPr>
          <p:nvPr/>
        </p:nvPicPr>
        <p:blipFill>
          <a:blip r:embed="rId2" cstate="email"/>
          <a:srcRect b="9044"/>
          <a:stretch>
            <a:fillRect/>
          </a:stretch>
        </p:blipFill>
        <p:spPr>
          <a:xfrm>
            <a:off x="6851650" y="1447165"/>
            <a:ext cx="2945130" cy="3116580"/>
          </a:xfrm>
          <a:prstGeom prst="rect">
            <a:avLst/>
          </a:prstGeom>
        </p:spPr>
      </p:pic>
      <p:pic>
        <p:nvPicPr>
          <p:cNvPr id="20" name="图片 19" descr="微信图片_201811151504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4355" y="2035810"/>
            <a:ext cx="1254125" cy="219011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58743" y="217271"/>
            <a:ext cx="2739390" cy="450850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altLang="zh-CN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1</a:t>
            </a:r>
            <a:r>
              <a:rPr lang="zh-CN" altLang="en-US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、</a:t>
            </a:r>
            <a:r>
              <a:rPr lang="zh-CN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永久知识空间</a:t>
            </a:r>
            <a:endParaRPr lang="zh-CN" sz="2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496310" y="2517775"/>
            <a:ext cx="6788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收藏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1" name="图片 10" descr="D:\超星\乱七八糟\图片\学习通使用流程\微信图片_20180925141808.jpg微信图片_2018092514180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028700" y="1637665"/>
            <a:ext cx="2094230" cy="37255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3496310" y="3096895"/>
            <a:ext cx="678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小组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96310" y="3684270"/>
            <a:ext cx="678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笔记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96310" y="4213860"/>
            <a:ext cx="6788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云盘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96310" y="2041525"/>
            <a:ext cx="678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课程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" name="图片 16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005" y="1630680"/>
            <a:ext cx="2093595" cy="3724910"/>
          </a:xfrm>
          <a:prstGeom prst="rect">
            <a:avLst/>
          </a:prstGeom>
        </p:spPr>
      </p:pic>
      <p:pic>
        <p:nvPicPr>
          <p:cNvPr id="22" name="图片 21" descr="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270" y="1661160"/>
            <a:ext cx="2005330" cy="3724910"/>
          </a:xfrm>
          <a:prstGeom prst="rect">
            <a:avLst/>
          </a:prstGeom>
        </p:spPr>
      </p:pic>
      <p:pic>
        <p:nvPicPr>
          <p:cNvPr id="23" name="图片 22" descr="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2915" y="1630680"/>
            <a:ext cx="2105660" cy="3747770"/>
          </a:xfrm>
          <a:prstGeom prst="rect">
            <a:avLst/>
          </a:prstGeom>
        </p:spPr>
      </p:pic>
      <p:pic>
        <p:nvPicPr>
          <p:cNvPr id="24" name="图片 23" descr="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0560" y="1637665"/>
            <a:ext cx="2146935" cy="37484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4" grpId="0"/>
      <p:bldP spid="5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587318" y="217271"/>
            <a:ext cx="3450590" cy="450850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en-US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2</a:t>
            </a:r>
            <a:r>
              <a:rPr lang="zh-CN" altLang="en-US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、数字资源移动阅读</a:t>
            </a:r>
            <a:endParaRPr lang="zh-CN" altLang="en-US" sz="2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74035" y="2030730"/>
            <a:ext cx="19164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入馆教育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" name="图片 16" descr="微信图片_201811151504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375" y="1421130"/>
            <a:ext cx="1875790" cy="366839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074035" y="3306445"/>
            <a:ext cx="19164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新生图书推荐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74035" y="3931285"/>
            <a:ext cx="19164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移动图书馆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074035" y="2673985"/>
            <a:ext cx="19164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图书馆概况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5" name="图片 24" descr="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845" y="1421130"/>
            <a:ext cx="2061210" cy="3668395"/>
          </a:xfrm>
          <a:prstGeom prst="rect">
            <a:avLst/>
          </a:prstGeom>
        </p:spPr>
      </p:pic>
      <p:pic>
        <p:nvPicPr>
          <p:cNvPr id="26" name="图片 25" descr="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5245" y="1421130"/>
            <a:ext cx="2061210" cy="36683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8443" y="277596"/>
            <a:ext cx="2480310" cy="38925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图书馆的自助服务</a:t>
            </a:r>
            <a:endParaRPr 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87375" y="894715"/>
            <a:ext cx="19164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移动图书馆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4" name="图片占位符 23" descr="移动图书馆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00" y="1428750"/>
            <a:ext cx="2143760" cy="3813810"/>
          </a:xfrm>
          <a:prstGeom prst="rect">
            <a:avLst/>
          </a:prstGeom>
        </p:spPr>
      </p:pic>
      <p:pic>
        <p:nvPicPr>
          <p:cNvPr id="4" name="图片占位符 3" descr="微信图片_201805251503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395" y="1428115"/>
            <a:ext cx="2144395" cy="3814445"/>
          </a:xfrm>
          <a:prstGeom prst="rect">
            <a:avLst/>
          </a:prstGeom>
        </p:spPr>
      </p:pic>
      <p:pic>
        <p:nvPicPr>
          <p:cNvPr id="2" name="图片占位符 4" descr="微信图片_201805251503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935" y="1428750"/>
            <a:ext cx="2186940" cy="38906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85108" y="297281"/>
            <a:ext cx="2480310" cy="38925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数字资源移动阅读</a:t>
            </a:r>
            <a:endParaRPr 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65225" y="923925"/>
            <a:ext cx="6673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图书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35120" y="923925"/>
            <a:ext cx="6673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报纸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35470" y="923925"/>
            <a:ext cx="6673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讲座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165" y="1470660"/>
            <a:ext cx="1949450" cy="37782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245" y="1470660"/>
            <a:ext cx="2073910" cy="38227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5225" y="1470660"/>
            <a:ext cx="2047875" cy="38696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895715" y="1657350"/>
            <a:ext cx="10420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培训课程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95715" y="2285365"/>
            <a:ext cx="10420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学术资源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5" grpId="0"/>
      <p:bldP spid="6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85108" y="269341"/>
            <a:ext cx="2480310" cy="389255"/>
          </a:xfrm>
          <a:prstGeom prst="rect">
            <a:avLst/>
          </a:prstGeom>
          <a:noFill/>
        </p:spPr>
        <p:txBody>
          <a:bodyPr wrap="none" lIns="21095" tIns="10548" rIns="21095" bIns="10548" rtlCol="0">
            <a:spAutoFit/>
          </a:bodyPr>
          <a:p>
            <a:pPr algn="r"/>
            <a:r>
              <a:rPr lang="zh-CN" sz="2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数字资源移动阅读</a:t>
            </a:r>
            <a:endParaRPr lang="zh-CN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39415" y="4380865"/>
            <a:ext cx="6673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词条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" name="图片 16" descr="微信图片_201811151504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375" y="1421130"/>
            <a:ext cx="1875790" cy="366839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l="2716" t="12114" r="3345" b="45999"/>
          <a:stretch>
            <a:fillRect/>
          </a:stretch>
        </p:blipFill>
        <p:spPr>
          <a:xfrm>
            <a:off x="2934335" y="1421130"/>
            <a:ext cx="2086610" cy="16554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2527" t="56854" r="2813"/>
          <a:stretch>
            <a:fillRect/>
          </a:stretch>
        </p:blipFill>
        <p:spPr>
          <a:xfrm>
            <a:off x="2934335" y="1936115"/>
            <a:ext cx="2068830" cy="16560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rcRect l="2920" t="11318" r="2590" b="49265"/>
          <a:stretch>
            <a:fillRect/>
          </a:stretch>
        </p:blipFill>
        <p:spPr>
          <a:xfrm>
            <a:off x="7715250" y="1421130"/>
            <a:ext cx="2040255" cy="15144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rcRect l="2430" t="54168" r="2677" b="6147"/>
          <a:stretch>
            <a:fillRect/>
          </a:stretch>
        </p:blipFill>
        <p:spPr>
          <a:xfrm>
            <a:off x="5307330" y="1421130"/>
            <a:ext cx="2068195" cy="153860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rcRect l="2194" t="11883" r="2474" b="48143"/>
          <a:stretch>
            <a:fillRect/>
          </a:stretch>
        </p:blipFill>
        <p:spPr>
          <a:xfrm>
            <a:off x="5307330" y="1936115"/>
            <a:ext cx="2068830" cy="16554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rcRect l="2639" t="55277" r="3129" b="1621"/>
          <a:stretch>
            <a:fillRect/>
          </a:stretch>
        </p:blipFill>
        <p:spPr>
          <a:xfrm>
            <a:off x="7715250" y="1936115"/>
            <a:ext cx="2040255" cy="16605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9415" y="2605405"/>
            <a:ext cx="2081530" cy="156083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7330" y="2605405"/>
            <a:ext cx="2086610" cy="156083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5250" y="2605405"/>
            <a:ext cx="2040255" cy="156083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949700" y="438086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大众期刊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01310" y="438086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学术期刊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987540" y="438086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专题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296910" y="438086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报纸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66845" y="486727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图书全文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401310" y="486727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教学资源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823075" y="486727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图书数目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95600" y="486727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专利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72475" y="4867275"/>
            <a:ext cx="1054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视频</a:t>
            </a:r>
            <a:endParaRPr lang="zh-CN" altLang="en-US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ltimate Vizualus Template">
      <a:majorFont>
        <a:latin typeface="Roboto Th"/>
        <a:ea typeface=""/>
        <a:cs typeface=""/>
      </a:majorFont>
      <a:minorFont>
        <a:latin typeface="Roboto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1817</Words>
  <Application>WPS 演示</Application>
  <PresentationFormat>自定义</PresentationFormat>
  <Paragraphs>256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9" baseType="lpstr">
      <vt:lpstr>Arial</vt:lpstr>
      <vt:lpstr>宋体</vt:lpstr>
      <vt:lpstr>Wingdings</vt:lpstr>
      <vt:lpstr>楷体</vt:lpstr>
      <vt:lpstr>思源黑体 CN Light</vt:lpstr>
      <vt:lpstr>微软雅黑</vt:lpstr>
      <vt:lpstr>造字工房朗宋（非商用）常规体</vt:lpstr>
      <vt:lpstr>黑体</vt:lpstr>
      <vt:lpstr>Roboto Lt</vt:lpstr>
      <vt:lpstr>Roboto</vt:lpstr>
      <vt:lpstr>Arial Unicode MS</vt:lpstr>
      <vt:lpstr>Calibri</vt:lpstr>
      <vt:lpstr>Avenir Medium</vt:lpstr>
      <vt:lpstr>Franklin Gothic Book</vt:lpstr>
      <vt:lpstr>Calibri</vt:lpstr>
      <vt:lpstr>Arial Narrow</vt:lpstr>
      <vt:lpstr>Century Gothic</vt:lpstr>
      <vt:lpstr>思源黑体 CN Bold</vt:lpstr>
      <vt:lpstr>Roboto Lt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锤子手机</dc:title>
  <dc:creator>第一PPT</dc:creator>
  <cp:keywords>www.1ppt.com</cp:keywords>
  <dc:description>www.1ppt.com</dc:description>
  <cp:lastModifiedBy>七月</cp:lastModifiedBy>
  <cp:revision>184</cp:revision>
  <dcterms:created xsi:type="dcterms:W3CDTF">2015-11-02T19:59:00Z</dcterms:created>
  <dcterms:modified xsi:type="dcterms:W3CDTF">2018-11-19T13:42:59Z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