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4.xml" ContentType="application/vnd.openxmlformats-officedocument.them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75" r:id="rId2"/>
    <p:sldMasterId id="2147483686" r:id="rId3"/>
  </p:sldMasterIdLst>
  <p:notesMasterIdLst>
    <p:notesMasterId r:id="rId46"/>
  </p:notesMasterIdLst>
  <p:sldIdLst>
    <p:sldId id="925" r:id="rId4"/>
    <p:sldId id="833" r:id="rId5"/>
    <p:sldId id="834" r:id="rId6"/>
    <p:sldId id="836" r:id="rId7"/>
    <p:sldId id="804" r:id="rId8"/>
    <p:sldId id="825" r:id="rId9"/>
    <p:sldId id="851" r:id="rId10"/>
    <p:sldId id="896" r:id="rId11"/>
    <p:sldId id="852" r:id="rId12"/>
    <p:sldId id="897" r:id="rId13"/>
    <p:sldId id="904" r:id="rId14"/>
    <p:sldId id="905" r:id="rId15"/>
    <p:sldId id="906" r:id="rId16"/>
    <p:sldId id="907" r:id="rId17"/>
    <p:sldId id="908" r:id="rId18"/>
    <p:sldId id="909" r:id="rId19"/>
    <p:sldId id="910" r:id="rId20"/>
    <p:sldId id="911" r:id="rId21"/>
    <p:sldId id="916" r:id="rId22"/>
    <p:sldId id="917" r:id="rId23"/>
    <p:sldId id="912" r:id="rId24"/>
    <p:sldId id="918" r:id="rId25"/>
    <p:sldId id="913" r:id="rId26"/>
    <p:sldId id="919" r:id="rId27"/>
    <p:sldId id="914" r:id="rId28"/>
    <p:sldId id="898" r:id="rId29"/>
    <p:sldId id="900" r:id="rId30"/>
    <p:sldId id="901" r:id="rId31"/>
    <p:sldId id="902" r:id="rId32"/>
    <p:sldId id="828" r:id="rId33"/>
    <p:sldId id="920" r:id="rId34"/>
    <p:sldId id="921" r:id="rId35"/>
    <p:sldId id="922" r:id="rId36"/>
    <p:sldId id="923" r:id="rId37"/>
    <p:sldId id="924" r:id="rId38"/>
    <p:sldId id="890" r:id="rId39"/>
    <p:sldId id="891" r:id="rId40"/>
    <p:sldId id="892" r:id="rId41"/>
    <p:sldId id="893" r:id="rId42"/>
    <p:sldId id="894" r:id="rId43"/>
    <p:sldId id="837" r:id="rId44"/>
    <p:sldId id="818" r:id="rId45"/>
  </p:sldIdLst>
  <p:sldSz cx="12192000" cy="6858000"/>
  <p:notesSz cx="6858000" cy="9144000"/>
  <p:embeddedFontLst>
    <p:embeddedFont>
      <p:font typeface="微软雅黑" panose="020B0503020204020204" pitchFamily="34" charset="-122"/>
      <p:regular r:id="rId47"/>
      <p:bold r:id="rId48"/>
    </p:embeddedFont>
    <p:embeddedFont>
      <p:font typeface="Calibri Light" panose="020F0302020204030204" pitchFamily="34" charset="0"/>
      <p:regular r:id="rId49"/>
      <p:italic r:id="rId50"/>
    </p:embeddedFont>
    <p:embeddedFont>
      <p:font typeface="黑体" panose="02010609060101010101" pitchFamily="49" charset="-122"/>
      <p:regular r:id="rId51"/>
    </p:embeddedFont>
    <p:embeddedFont>
      <p:font typeface="Broadway" panose="04040905080B02020502" pitchFamily="82" charset="0"/>
      <p:regular r:id="rId52"/>
    </p:embeddedFont>
    <p:embeddedFont>
      <p:font typeface="Impact" panose="020B0806030902050204" pitchFamily="34" charset="0"/>
      <p:regular r:id="rId53"/>
    </p:embeddedFont>
    <p:embeddedFont>
      <p:font typeface="方正姚体" panose="02010601030101010101" pitchFamily="2" charset="-122"/>
      <p:regular r:id="rId54"/>
    </p:embeddedFont>
    <p:embeddedFont>
      <p:font typeface="Calibri" panose="020F0502020204030204" pitchFamily="34" charset="0"/>
      <p:regular r:id="rId55"/>
      <p:bold r:id="rId56"/>
      <p:italic r:id="rId57"/>
      <p:boldItalic r:id="rId58"/>
    </p:embeddedFont>
  </p:embeddedFontLst>
  <p:defaultTextStyle>
    <a:defPPr>
      <a:defRPr lang="zh-CN"/>
    </a:defPPr>
    <a:lvl1pPr marL="0" algn="l" defTabSz="91396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6975" algn="l" defTabSz="91396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3969" algn="l" defTabSz="91396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70954" algn="l" defTabSz="91396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7938" algn="l" defTabSz="91396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4934" algn="l" defTabSz="91396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1906" algn="l" defTabSz="91396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198880" algn="l" defTabSz="91396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5855" algn="l" defTabSz="91396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Administrator" initials="A" lastIdx="6" clrIdx="0"/>
  <p:cmAuthor id="1" name="qiany" initials="q" lastIdx="0" clrIdx="0"/>
  <p:cmAuthor id="8" name="微软用户" initials="微" lastIdx="1" clrIdx="0"/>
  <p:cmAuthor id="2" name="wei" initials="w" lastIdx="1" clrIdx="0"/>
  <p:cmAuthor id="3" name="Saku Uchikawa" initials="S" lastIdx="11" clrIdx="0"/>
  <p:cmAuthor id="4" name="Mary Feil-Jacobs" initials="M" lastIdx="43" clrIdx="1"/>
  <p:cmAuthor id="5" name="Neno Loje" initials="N" lastIdx="1" clrIdx="2"/>
  <p:cmAuthor id="6" name="仝德志" initials="仝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2C5D"/>
    <a:srgbClr val="8C3E54"/>
    <a:srgbClr val="5A5A5A"/>
    <a:srgbClr val="494949"/>
    <a:srgbClr val="EE3551"/>
    <a:srgbClr val="F2F9F9"/>
    <a:srgbClr val="FFF7C7"/>
    <a:srgbClr val="F8F7E0"/>
    <a:srgbClr val="EEFDFD"/>
    <a:srgbClr val="F3F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65" autoAdjust="0"/>
    <p:restoredTop sz="94660"/>
  </p:normalViewPr>
  <p:slideViewPr>
    <p:cSldViewPr snapToGrid="0" showGuides="1">
      <p:cViewPr>
        <p:scale>
          <a:sx n="60" d="100"/>
          <a:sy n="60" d="100"/>
        </p:scale>
        <p:origin x="-1338" y="-210"/>
      </p:cViewPr>
      <p:guideLst>
        <p:guide orient="horz" pos="2160"/>
        <p:guide pos="39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font" Target="fonts/font1.fntdata"/><Relationship Id="rId50" Type="http://schemas.openxmlformats.org/officeDocument/2006/relationships/font" Target="fonts/font4.fntdata"/><Relationship Id="rId55" Type="http://schemas.openxmlformats.org/officeDocument/2006/relationships/font" Target="fonts/font9.fntdata"/><Relationship Id="rId63" Type="http://schemas.openxmlformats.org/officeDocument/2006/relationships/tableStyles" Target="tableStyle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font" Target="fonts/font8.fntdata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font" Target="fonts/font7.fntdata"/><Relationship Id="rId58" Type="http://schemas.openxmlformats.org/officeDocument/2006/relationships/font" Target="fonts/font12.fntdata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font" Target="fonts/font3.fntdata"/><Relationship Id="rId57" Type="http://schemas.openxmlformats.org/officeDocument/2006/relationships/font" Target="fonts/font11.fntdata"/><Relationship Id="rId61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font" Target="fonts/font6.fntdata"/><Relationship Id="rId6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font" Target="fonts/font2.fntdata"/><Relationship Id="rId56" Type="http://schemas.openxmlformats.org/officeDocument/2006/relationships/font" Target="fonts/font10.fntdata"/><Relationship Id="rId8" Type="http://schemas.openxmlformats.org/officeDocument/2006/relationships/slide" Target="slides/slide5.xml"/><Relationship Id="rId51" Type="http://schemas.openxmlformats.org/officeDocument/2006/relationships/font" Target="fonts/font5.fntdata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notesMaster" Target="notesMasters/notesMaster1.xml"/><Relationship Id="rId5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2018-11-13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753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396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975" algn="l" defTabSz="91396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969" algn="l" defTabSz="91396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954" algn="l" defTabSz="91396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938" algn="l" defTabSz="91396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4934" algn="l" defTabSz="91396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906" algn="l" defTabSz="91396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8880" algn="l" defTabSz="91396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5855" algn="l" defTabSz="91396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6975" indent="0" algn="ctr">
              <a:buNone/>
              <a:defRPr sz="2000"/>
            </a:lvl2pPr>
            <a:lvl3pPr marL="913969" indent="0" algn="ctr">
              <a:buNone/>
              <a:defRPr sz="1900"/>
            </a:lvl3pPr>
            <a:lvl4pPr marL="1370954" indent="0" algn="ctr">
              <a:buNone/>
              <a:defRPr sz="1600"/>
            </a:lvl4pPr>
            <a:lvl5pPr marL="1827938" indent="0" algn="ctr">
              <a:buNone/>
              <a:defRPr sz="1600"/>
            </a:lvl5pPr>
            <a:lvl6pPr marL="2284934" indent="0" algn="ctr">
              <a:buNone/>
              <a:defRPr sz="1600"/>
            </a:lvl6pPr>
            <a:lvl7pPr marL="2741906" indent="0" algn="ctr">
              <a:buNone/>
              <a:defRPr sz="1600"/>
            </a:lvl7pPr>
            <a:lvl8pPr marL="3198880" indent="0" algn="ctr">
              <a:buNone/>
              <a:defRPr sz="1600"/>
            </a:lvl8pPr>
            <a:lvl9pPr marL="3655855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66E2-2601-4D70-82CC-BEB7FE4CAA1E}" type="datetimeFigureOut">
              <a:rPr lang="zh-CN" altLang="en-US" smtClean="0"/>
              <a:t>2018-11-13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093D5-51FD-4CB6-B59C-612DFB0B8D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66E2-2601-4D70-82CC-BEB7FE4CAA1E}" type="datetimeFigureOut">
              <a:rPr lang="zh-CN" altLang="en-US" smtClean="0"/>
              <a:t>2018-11-13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093D5-51FD-4CB6-B59C-612DFB0B8D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50"/>
            <a:ext cx="2628900" cy="581183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3" y="365150"/>
            <a:ext cx="7734300" cy="581183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66E2-2601-4D70-82CC-BEB7FE4CAA1E}" type="datetimeFigureOut">
              <a:rPr lang="zh-CN" altLang="en-US" smtClean="0"/>
              <a:t>2018-11-13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093D5-51FD-4CB6-B59C-612DFB0B8D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25"/>
          <p:cNvSpPr>
            <a:spLocks noChangeArrowheads="1"/>
          </p:cNvSpPr>
          <p:nvPr/>
        </p:nvSpPr>
        <p:spPr bwMode="auto">
          <a:xfrm>
            <a:off x="1056244" y="1953691"/>
            <a:ext cx="3636433" cy="3636433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42719B"/>
                </a:solidFill>
                <a:bevel/>
              </a14:hiddenLine>
            </a:ext>
          </a:extLst>
        </p:spPr>
        <p:txBody>
          <a:bodyPr lIns="121866" tIns="60933" rIns="121866" bIns="60933" anchor="ctr"/>
          <a:lstStyle/>
          <a:p>
            <a:pPr marL="0" marR="0" lvl="0" indent="0" algn="ctr" defTabSz="1218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9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9" name="椭圆 26"/>
          <p:cNvSpPr>
            <a:spLocks noChangeArrowheads="1"/>
          </p:cNvSpPr>
          <p:nvPr/>
        </p:nvSpPr>
        <p:spPr bwMode="auto">
          <a:xfrm>
            <a:off x="3871385" y="5585884"/>
            <a:ext cx="922867" cy="924984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42719B"/>
                </a:solidFill>
                <a:bevel/>
              </a14:hiddenLine>
            </a:ext>
          </a:extLst>
        </p:spPr>
        <p:txBody>
          <a:bodyPr lIns="121866" tIns="60933" rIns="121866" bIns="60933" anchor="ctr"/>
          <a:lstStyle/>
          <a:p>
            <a:pPr marL="0" marR="0" lvl="0" indent="0" algn="ctr" defTabSz="1218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9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0" name="椭圆 27"/>
          <p:cNvSpPr>
            <a:spLocks noChangeArrowheads="1"/>
          </p:cNvSpPr>
          <p:nvPr/>
        </p:nvSpPr>
        <p:spPr bwMode="auto">
          <a:xfrm>
            <a:off x="3431119" y="1145119"/>
            <a:ext cx="632884" cy="632884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42719B"/>
                </a:solidFill>
                <a:bevel/>
              </a14:hiddenLine>
            </a:ext>
          </a:extLst>
        </p:spPr>
        <p:txBody>
          <a:bodyPr lIns="121866" tIns="60933" rIns="121866" bIns="60933" anchor="ctr"/>
          <a:lstStyle/>
          <a:p>
            <a:pPr marL="0" marR="0" lvl="0" indent="0" algn="ctr" defTabSz="1218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9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1" name="椭圆 29"/>
          <p:cNvSpPr>
            <a:spLocks noChangeArrowheads="1"/>
          </p:cNvSpPr>
          <p:nvPr/>
        </p:nvSpPr>
        <p:spPr bwMode="auto">
          <a:xfrm>
            <a:off x="5873751" y="1953687"/>
            <a:ext cx="1013884" cy="1013884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42719B"/>
                </a:solidFill>
                <a:bevel/>
              </a14:hiddenLine>
            </a:ext>
          </a:extLst>
        </p:spPr>
        <p:txBody>
          <a:bodyPr lIns="121866" tIns="60933" rIns="121866" bIns="60933" anchor="ctr"/>
          <a:lstStyle/>
          <a:p>
            <a:pPr marL="0" marR="0" lvl="0" indent="0" algn="ctr" defTabSz="1218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9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grpSp>
        <p:nvGrpSpPr>
          <p:cNvPr id="11271" name="组合 30"/>
          <p:cNvGrpSpPr/>
          <p:nvPr/>
        </p:nvGrpSpPr>
        <p:grpSpPr>
          <a:xfrm>
            <a:off x="6136220" y="2283910"/>
            <a:ext cx="499533" cy="478367"/>
            <a:chOff x="0" y="0"/>
            <a:chExt cx="2438400" cy="2332038"/>
          </a:xfrm>
        </p:grpSpPr>
        <p:sp>
          <p:nvSpPr>
            <p:cNvPr id="13" name="Freeform 25"/>
            <p:cNvSpPr>
              <a:spLocks noChangeArrowheads="1"/>
            </p:cNvSpPr>
            <p:nvPr/>
          </p:nvSpPr>
          <p:spPr bwMode="auto">
            <a:xfrm>
              <a:off x="898898" y="1671638"/>
              <a:ext cx="650932" cy="660400"/>
            </a:xfrm>
            <a:custGeom>
              <a:avLst/>
              <a:gdLst>
                <a:gd name="T0" fmla="*/ 206 w 413"/>
                <a:gd name="T1" fmla="*/ 413 h 413"/>
                <a:gd name="T2" fmla="*/ 0 w 413"/>
                <a:gd name="T3" fmla="*/ 0 h 413"/>
                <a:gd name="T4" fmla="*/ 413 w 413"/>
                <a:gd name="T5" fmla="*/ 0 h 413"/>
                <a:gd name="T6" fmla="*/ 206 w 413"/>
                <a:gd name="T7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B633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1218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14" name="任意多边形 32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B633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1218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</p:grpSp>
      <p:sp>
        <p:nvSpPr>
          <p:cNvPr id="15" name="直接连接符 35"/>
          <p:cNvSpPr>
            <a:spLocks noChangeShapeType="1"/>
          </p:cNvSpPr>
          <p:nvPr/>
        </p:nvSpPr>
        <p:spPr bwMode="auto">
          <a:xfrm rot="5400000">
            <a:off x="8960908" y="2972861"/>
            <a:ext cx="0" cy="3600451"/>
          </a:xfrm>
          <a:prstGeom prst="line">
            <a:avLst/>
          </a:prstGeom>
          <a:noFill/>
          <a:ln w="12700" cap="flat" cmpd="sng">
            <a:solidFill>
              <a:srgbClr val="FFFFFF">
                <a:alpha val="50000"/>
              </a:srgbClr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66" tIns="60933" rIns="121866" bIns="60933"/>
          <a:lstStyle/>
          <a:p>
            <a:pPr marL="0" marR="0" lvl="0" indent="0" algn="l" defTabSz="1218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9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直接连接符 36"/>
          <p:cNvSpPr>
            <a:spLocks noChangeShapeType="1"/>
          </p:cNvSpPr>
          <p:nvPr/>
        </p:nvSpPr>
        <p:spPr bwMode="auto">
          <a:xfrm rot="5400000">
            <a:off x="8959852" y="1678517"/>
            <a:ext cx="2117" cy="3600451"/>
          </a:xfrm>
          <a:prstGeom prst="line">
            <a:avLst/>
          </a:prstGeom>
          <a:noFill/>
          <a:ln w="12700" cap="flat" cmpd="sng">
            <a:solidFill>
              <a:srgbClr val="FFFFFF">
                <a:alpha val="50000"/>
              </a:srgbClr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66" tIns="60933" rIns="121866" bIns="60933"/>
          <a:lstStyle/>
          <a:p>
            <a:pPr marL="0" marR="0" lvl="0" indent="0" algn="l" defTabSz="1218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9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61213" y="3619526"/>
            <a:ext cx="3600451" cy="942975"/>
          </a:xfrm>
        </p:spPr>
        <p:txBody>
          <a:bodyPr anchor="b"/>
          <a:lstStyle>
            <a:lvl1pPr algn="ctr">
              <a:defRPr sz="6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1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1"/>
            <a:ext cx="27432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66" tIns="60933" rIns="121866" bIns="60933" numCol="1" anchor="ctr" anchorCtr="0" compatLnSpc="1"/>
          <a:lstStyle>
            <a:lvl1pPr>
              <a:defRPr/>
            </a:lvl1pPr>
          </a:lstStyle>
          <a:p>
            <a:pPr defTabSz="1218600" fontAlgn="base">
              <a:spcBef>
                <a:spcPct val="0"/>
              </a:spcBef>
              <a:spcAft>
                <a:spcPct val="0"/>
              </a:spcAft>
              <a:defRPr/>
            </a:pPr>
            <a:fld id="{84979B7F-DBE8-4E60-BAAE-A3DEEB556AF9}" type="datetime1">
              <a:rPr lang="zh-CN" altLang="en-US" noProof="1" smtClean="0">
                <a:solidFill>
                  <a:srgbClr val="898989"/>
                </a:solidFill>
                <a:latin typeface="Arial" panose="020B0604020202020204" pitchFamily="34" charset="0"/>
              </a:rPr>
              <a:pPr defTabSz="1218600" fontAlgn="base">
                <a:spcBef>
                  <a:spcPct val="0"/>
                </a:spcBef>
                <a:spcAft>
                  <a:spcPct val="0"/>
                </a:spcAft>
                <a:defRPr/>
              </a:pPr>
              <a:t>2018-11-13</a:t>
            </a:fld>
            <a:endParaRPr lang="zh-CN" altLang="en-US" sz="2400" noProof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1"/>
            <a:ext cx="41148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66" tIns="60933" rIns="121866" bIns="60933" numCol="1" anchor="ctr" anchorCtr="0" compatLnSpc="1"/>
          <a:lstStyle>
            <a:lvl1pPr>
              <a:defRPr/>
            </a:lvl1pPr>
          </a:lstStyle>
          <a:p>
            <a:pPr defTabSz="12186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zh-CN" noProof="1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1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1"/>
            <a:ext cx="27432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66" tIns="60933" rIns="121866" bIns="60933" numCol="1" anchor="ctr" anchorCtr="0" compatLnSpc="1"/>
          <a:lstStyle/>
          <a:p>
            <a:pPr algn="r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25"/>
          <p:cNvSpPr>
            <a:spLocks noChangeArrowheads="1"/>
          </p:cNvSpPr>
          <p:nvPr/>
        </p:nvSpPr>
        <p:spPr bwMode="auto">
          <a:xfrm>
            <a:off x="1056244" y="1953691"/>
            <a:ext cx="3636433" cy="3636433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42719B"/>
                </a:solidFill>
                <a:bevel/>
              </a14:hiddenLine>
            </a:ext>
          </a:extLst>
        </p:spPr>
        <p:txBody>
          <a:bodyPr lIns="121866" tIns="60933" rIns="121866" bIns="60933" anchor="ctr"/>
          <a:lstStyle/>
          <a:p>
            <a:pPr marL="0" marR="0" lvl="0" indent="0" algn="ctr" defTabSz="1218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9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9" name="椭圆 26"/>
          <p:cNvSpPr>
            <a:spLocks noChangeArrowheads="1"/>
          </p:cNvSpPr>
          <p:nvPr/>
        </p:nvSpPr>
        <p:spPr bwMode="auto">
          <a:xfrm>
            <a:off x="3871385" y="5585884"/>
            <a:ext cx="922867" cy="924984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42719B"/>
                </a:solidFill>
                <a:bevel/>
              </a14:hiddenLine>
            </a:ext>
          </a:extLst>
        </p:spPr>
        <p:txBody>
          <a:bodyPr lIns="121866" tIns="60933" rIns="121866" bIns="60933" anchor="ctr"/>
          <a:lstStyle/>
          <a:p>
            <a:pPr marL="0" marR="0" lvl="0" indent="0" algn="ctr" defTabSz="1218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9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0" name="椭圆 27"/>
          <p:cNvSpPr>
            <a:spLocks noChangeArrowheads="1"/>
          </p:cNvSpPr>
          <p:nvPr/>
        </p:nvSpPr>
        <p:spPr bwMode="auto">
          <a:xfrm>
            <a:off x="3431119" y="1145119"/>
            <a:ext cx="632884" cy="632884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42719B"/>
                </a:solidFill>
                <a:bevel/>
              </a14:hiddenLine>
            </a:ext>
          </a:extLst>
        </p:spPr>
        <p:txBody>
          <a:bodyPr lIns="121866" tIns="60933" rIns="121866" bIns="60933" anchor="ctr"/>
          <a:lstStyle/>
          <a:p>
            <a:pPr marL="0" marR="0" lvl="0" indent="0" algn="ctr" defTabSz="1218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9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1" name="椭圆 29"/>
          <p:cNvSpPr>
            <a:spLocks noChangeArrowheads="1"/>
          </p:cNvSpPr>
          <p:nvPr/>
        </p:nvSpPr>
        <p:spPr bwMode="auto">
          <a:xfrm>
            <a:off x="5873751" y="1953687"/>
            <a:ext cx="1013884" cy="1013884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42719B"/>
                </a:solidFill>
                <a:bevel/>
              </a14:hiddenLine>
            </a:ext>
          </a:extLst>
        </p:spPr>
        <p:txBody>
          <a:bodyPr lIns="121866" tIns="60933" rIns="121866" bIns="60933" anchor="ctr"/>
          <a:lstStyle/>
          <a:p>
            <a:pPr marL="0" marR="0" lvl="0" indent="0" algn="ctr" defTabSz="1218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9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grpSp>
        <p:nvGrpSpPr>
          <p:cNvPr id="11271" name="组合 30"/>
          <p:cNvGrpSpPr/>
          <p:nvPr/>
        </p:nvGrpSpPr>
        <p:grpSpPr>
          <a:xfrm>
            <a:off x="6136220" y="2283910"/>
            <a:ext cx="499533" cy="478367"/>
            <a:chOff x="0" y="0"/>
            <a:chExt cx="2438400" cy="2332038"/>
          </a:xfrm>
        </p:grpSpPr>
        <p:sp>
          <p:nvSpPr>
            <p:cNvPr id="13" name="Freeform 25"/>
            <p:cNvSpPr>
              <a:spLocks noChangeArrowheads="1"/>
            </p:cNvSpPr>
            <p:nvPr/>
          </p:nvSpPr>
          <p:spPr bwMode="auto">
            <a:xfrm>
              <a:off x="898898" y="1671638"/>
              <a:ext cx="650932" cy="660400"/>
            </a:xfrm>
            <a:custGeom>
              <a:avLst/>
              <a:gdLst>
                <a:gd name="T0" fmla="*/ 206 w 413"/>
                <a:gd name="T1" fmla="*/ 413 h 413"/>
                <a:gd name="T2" fmla="*/ 0 w 413"/>
                <a:gd name="T3" fmla="*/ 0 h 413"/>
                <a:gd name="T4" fmla="*/ 413 w 413"/>
                <a:gd name="T5" fmla="*/ 0 h 413"/>
                <a:gd name="T6" fmla="*/ 206 w 413"/>
                <a:gd name="T7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B633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1218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14" name="任意多边形 32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B633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1218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</p:grpSp>
      <p:sp>
        <p:nvSpPr>
          <p:cNvPr id="15" name="直接连接符 35"/>
          <p:cNvSpPr>
            <a:spLocks noChangeShapeType="1"/>
          </p:cNvSpPr>
          <p:nvPr/>
        </p:nvSpPr>
        <p:spPr bwMode="auto">
          <a:xfrm rot="5400000">
            <a:off x="8960908" y="2972861"/>
            <a:ext cx="0" cy="3600451"/>
          </a:xfrm>
          <a:prstGeom prst="line">
            <a:avLst/>
          </a:prstGeom>
          <a:noFill/>
          <a:ln w="12700" cap="flat" cmpd="sng">
            <a:solidFill>
              <a:srgbClr val="FFFFFF">
                <a:alpha val="50000"/>
              </a:srgbClr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66" tIns="60933" rIns="121866" bIns="60933"/>
          <a:lstStyle/>
          <a:p>
            <a:pPr marL="0" marR="0" lvl="0" indent="0" algn="l" defTabSz="1218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9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直接连接符 36"/>
          <p:cNvSpPr>
            <a:spLocks noChangeShapeType="1"/>
          </p:cNvSpPr>
          <p:nvPr/>
        </p:nvSpPr>
        <p:spPr bwMode="auto">
          <a:xfrm rot="5400000">
            <a:off x="8959852" y="1678517"/>
            <a:ext cx="2117" cy="3600451"/>
          </a:xfrm>
          <a:prstGeom prst="line">
            <a:avLst/>
          </a:prstGeom>
          <a:noFill/>
          <a:ln w="12700" cap="flat" cmpd="sng">
            <a:solidFill>
              <a:srgbClr val="FFFFFF">
                <a:alpha val="50000"/>
              </a:srgbClr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66" tIns="60933" rIns="121866" bIns="60933"/>
          <a:lstStyle/>
          <a:p>
            <a:pPr marL="0" marR="0" lvl="0" indent="0" algn="l" defTabSz="1218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9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61213" y="3619526"/>
            <a:ext cx="3600451" cy="942975"/>
          </a:xfrm>
        </p:spPr>
        <p:txBody>
          <a:bodyPr anchor="b"/>
          <a:lstStyle>
            <a:lvl1pPr algn="ctr">
              <a:defRPr sz="6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1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1"/>
            <a:ext cx="27432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66" tIns="60933" rIns="121866" bIns="60933" numCol="1" anchor="ctr" anchorCtr="0" compatLnSpc="1"/>
          <a:lstStyle>
            <a:lvl1pPr>
              <a:defRPr/>
            </a:lvl1pPr>
          </a:lstStyle>
          <a:p>
            <a:pPr defTabSz="1218600" fontAlgn="base">
              <a:spcBef>
                <a:spcPct val="0"/>
              </a:spcBef>
              <a:spcAft>
                <a:spcPct val="0"/>
              </a:spcAft>
              <a:defRPr/>
            </a:pPr>
            <a:fld id="{84979B7F-DBE8-4E60-BAAE-A3DEEB556AF9}" type="datetime1">
              <a:rPr lang="zh-CN" altLang="en-US" noProof="1" smtClean="0">
                <a:solidFill>
                  <a:srgbClr val="898989"/>
                </a:solidFill>
                <a:latin typeface="Arial" panose="020B0604020202020204" pitchFamily="34" charset="0"/>
              </a:rPr>
              <a:pPr defTabSz="1218600" fontAlgn="base">
                <a:spcBef>
                  <a:spcPct val="0"/>
                </a:spcBef>
                <a:spcAft>
                  <a:spcPct val="0"/>
                </a:spcAft>
                <a:defRPr/>
              </a:pPr>
              <a:t>2018-11-13</a:t>
            </a:fld>
            <a:endParaRPr lang="zh-CN" altLang="en-US" sz="2400" noProof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1"/>
            <a:ext cx="41148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66" tIns="60933" rIns="121866" bIns="60933" numCol="1" anchor="ctr" anchorCtr="0" compatLnSpc="1"/>
          <a:lstStyle>
            <a:lvl1pPr>
              <a:defRPr/>
            </a:lvl1pPr>
          </a:lstStyle>
          <a:p>
            <a:pPr defTabSz="12186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zh-CN" noProof="1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1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1"/>
            <a:ext cx="27432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66" tIns="60933" rIns="121866" bIns="60933" numCol="1" anchor="ctr" anchorCtr="0" compatLnSpc="1"/>
          <a:lstStyle/>
          <a:p>
            <a:pPr algn="r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5"/>
            <a:ext cx="10515600" cy="5558971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C28DB85F-DC12-46EC-A957-D75ED871D66A}" type="datetime1">
              <a:rPr lang="zh-CN" altLang="en-US" smtClean="0"/>
              <a:pPr>
                <a:defRPr/>
              </a:pPr>
              <a:t>2018-11-13</a:t>
            </a:fld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A0DB2DC-4C9A-4742-B13C-FB6460FD3503}" type="slidenum">
              <a:rPr lang="zh-CN" altLang="en-US" noProof="1" dirty="0"/>
              <a:pPr/>
              <a:t>‹#›</a:t>
            </a:fld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8448627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2"/>
          <p:cNvSpPr>
            <a:spLocks noChangeArrowheads="1"/>
          </p:cNvSpPr>
          <p:nvPr/>
        </p:nvSpPr>
        <p:spPr bwMode="auto">
          <a:xfrm>
            <a:off x="886907" y="1365274"/>
            <a:ext cx="3333751" cy="3333751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lIns="121872" tIns="60936" rIns="121872" bIns="60936" anchor="ctr"/>
          <a:lstStyle/>
          <a:p>
            <a:pPr algn="ctr" defTabSz="121866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 sz="19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" name="椭圆 8"/>
          <p:cNvSpPr>
            <a:spLocks noChangeArrowheads="1"/>
          </p:cNvSpPr>
          <p:nvPr/>
        </p:nvSpPr>
        <p:spPr bwMode="auto">
          <a:xfrm>
            <a:off x="706969" y="1185333"/>
            <a:ext cx="3691467" cy="3693584"/>
          </a:xfrm>
          <a:prstGeom prst="ellipse">
            <a:avLst/>
          </a:prstGeom>
          <a:noFill/>
          <a:ln w="22225" cap="flat" cmpd="sng">
            <a:solidFill>
              <a:srgbClr val="FEFEFE">
                <a:alpha val="50000"/>
              </a:srgbClr>
            </a:solidFill>
            <a:prstDash val="sysDash"/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872" tIns="60936" rIns="121872" bIns="60936" anchor="ctr"/>
          <a:lstStyle/>
          <a:p>
            <a:pPr algn="ctr" defTabSz="121866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 sz="19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" name="矩形 6"/>
          <p:cNvSpPr>
            <a:spLocks noChangeArrowheads="1"/>
          </p:cNvSpPr>
          <p:nvPr/>
        </p:nvSpPr>
        <p:spPr bwMode="auto">
          <a:xfrm>
            <a:off x="6572274" y="4279900"/>
            <a:ext cx="2885017" cy="493184"/>
          </a:xfrm>
          <a:prstGeom prst="rect">
            <a:avLst/>
          </a:prstGeom>
          <a:solidFill>
            <a:srgbClr val="FEFEFE">
              <a:alpha val="2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lIns="121872" tIns="60936" rIns="121872" bIns="60936" anchor="ctr"/>
          <a:lstStyle/>
          <a:p>
            <a:pPr algn="ctr" defTabSz="121866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 sz="19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 flipV="1">
            <a:off x="0" y="349251"/>
            <a:ext cx="12192000" cy="0"/>
          </a:xfrm>
          <a:prstGeom prst="line">
            <a:avLst/>
          </a:prstGeom>
          <a:noFill/>
          <a:ln w="12700" cap="flat" cmpd="sng">
            <a:solidFill>
              <a:srgbClr val="FEFEFE">
                <a:alpha val="50000"/>
              </a:srgbClr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2" tIns="60936" rIns="121872" bIns="60936"/>
          <a:lstStyle/>
          <a:p>
            <a:pPr defTabSz="121866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sz="1900" noProof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2" name="直接连接符 13"/>
          <p:cNvSpPr>
            <a:spLocks noChangeShapeType="1"/>
          </p:cNvSpPr>
          <p:nvPr/>
        </p:nvSpPr>
        <p:spPr bwMode="auto">
          <a:xfrm flipV="1">
            <a:off x="-114297" y="6288620"/>
            <a:ext cx="7457017" cy="2117"/>
          </a:xfrm>
          <a:prstGeom prst="line">
            <a:avLst/>
          </a:prstGeom>
          <a:noFill/>
          <a:ln w="12700" cap="flat" cmpd="sng">
            <a:solidFill>
              <a:srgbClr val="FEFEFE">
                <a:alpha val="50000"/>
              </a:srgbClr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2" tIns="60936" rIns="121872" bIns="60936"/>
          <a:lstStyle/>
          <a:p>
            <a:pPr defTabSz="121866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sz="1900" noProof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3" name="椭圆 15"/>
          <p:cNvSpPr>
            <a:spLocks noChangeArrowheads="1"/>
          </p:cNvSpPr>
          <p:nvPr/>
        </p:nvSpPr>
        <p:spPr bwMode="auto">
          <a:xfrm>
            <a:off x="7533241" y="6182787"/>
            <a:ext cx="218017" cy="2159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lIns="121872" tIns="60936" rIns="121872" bIns="60936" anchor="ctr"/>
          <a:lstStyle/>
          <a:p>
            <a:pPr algn="ctr" defTabSz="121866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 sz="19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" name="椭圆 16"/>
          <p:cNvSpPr>
            <a:spLocks noChangeArrowheads="1"/>
          </p:cNvSpPr>
          <p:nvPr/>
        </p:nvSpPr>
        <p:spPr bwMode="auto">
          <a:xfrm>
            <a:off x="7884608" y="6182787"/>
            <a:ext cx="218017" cy="2159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lIns="121872" tIns="60936" rIns="121872" bIns="60936" anchor="ctr"/>
          <a:lstStyle/>
          <a:p>
            <a:pPr algn="ctr" defTabSz="121866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 sz="19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" name="椭圆 17"/>
          <p:cNvSpPr>
            <a:spLocks noChangeArrowheads="1"/>
          </p:cNvSpPr>
          <p:nvPr/>
        </p:nvSpPr>
        <p:spPr bwMode="auto">
          <a:xfrm>
            <a:off x="8238090" y="6182787"/>
            <a:ext cx="218017" cy="2159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lIns="121872" tIns="60936" rIns="121872" bIns="60936" anchor="ctr"/>
          <a:lstStyle/>
          <a:p>
            <a:pPr algn="ctr" defTabSz="121866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 sz="19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" name="椭圆 18"/>
          <p:cNvSpPr>
            <a:spLocks noChangeArrowheads="1"/>
          </p:cNvSpPr>
          <p:nvPr/>
        </p:nvSpPr>
        <p:spPr bwMode="auto">
          <a:xfrm>
            <a:off x="8587341" y="6182787"/>
            <a:ext cx="218017" cy="2159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lIns="121872" tIns="60936" rIns="121872" bIns="60936" anchor="ctr"/>
          <a:lstStyle/>
          <a:p>
            <a:pPr algn="ctr" defTabSz="121866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 sz="19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" name="直接连接符 19"/>
          <p:cNvSpPr>
            <a:spLocks noChangeShapeType="1"/>
          </p:cNvSpPr>
          <p:nvPr/>
        </p:nvSpPr>
        <p:spPr bwMode="auto">
          <a:xfrm>
            <a:off x="8976784" y="6288620"/>
            <a:ext cx="3149600" cy="2117"/>
          </a:xfrm>
          <a:prstGeom prst="line">
            <a:avLst/>
          </a:prstGeom>
          <a:noFill/>
          <a:ln w="12700" cap="flat" cmpd="sng">
            <a:solidFill>
              <a:srgbClr val="FEFEFE">
                <a:alpha val="50000"/>
              </a:srgbClr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2" tIns="60936" rIns="121872" bIns="60936"/>
          <a:lstStyle/>
          <a:p>
            <a:pPr defTabSz="121866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sz="1900" noProof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8" name="文本框 5"/>
          <p:cNvSpPr>
            <a:spLocks noChangeArrowheads="1"/>
          </p:cNvSpPr>
          <p:nvPr/>
        </p:nvSpPr>
        <p:spPr bwMode="auto">
          <a:xfrm>
            <a:off x="1532490" y="2370668"/>
            <a:ext cx="2249969" cy="135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72" tIns="60936" rIns="121872" bIns="6093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121866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8000" smtClean="0">
                <a:solidFill>
                  <a:srgbClr val="B63339"/>
                </a:solidFill>
                <a:latin typeface="Impact" panose="020B0806030902050204" pitchFamily="34" charset="0"/>
                <a:ea typeface="方正姚体" panose="02010601030101010101" pitchFamily="2" charset="-122"/>
                <a:sym typeface="Aharoni" pitchFamily="2" charset="-79"/>
              </a:rPr>
              <a:t>2018</a:t>
            </a:r>
            <a:endParaRPr lang="zh-CN" altLang="en-US" sz="2800" smtClean="0">
              <a:solidFill>
                <a:srgbClr val="B63339"/>
              </a:solidFill>
              <a:latin typeface="Gulim" pitchFamily="2" charset="-127"/>
              <a:ea typeface="Gulim" pitchFamily="2" charset="-127"/>
              <a:sym typeface="Gulim" pitchFamily="2" charset="-127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283203" y="1796821"/>
            <a:ext cx="5651500" cy="2220915"/>
          </a:xfrm>
        </p:spPr>
        <p:txBody>
          <a:bodyPr anchor="b"/>
          <a:lstStyle>
            <a:lvl1pPr algn="l">
              <a:defRPr sz="5500" b="1"/>
            </a:lvl1pPr>
          </a:lstStyle>
          <a:p>
            <a:pPr fontAlgn="base"/>
            <a:r>
              <a:rPr lang="zh-CN" altLang="en-US" sz="5500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763907" y="4293096"/>
            <a:ext cx="2884488" cy="492125"/>
          </a:xfrm>
        </p:spPr>
        <p:txBody>
          <a:bodyPr anchor="ctr"/>
          <a:lstStyle>
            <a:lvl1pPr marL="0" indent="0" algn="l">
              <a:buFontTx/>
              <a:buNone/>
              <a:defRPr/>
            </a:lvl1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19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1"/>
            <a:ext cx="27432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72" tIns="60936" rIns="121872" bIns="60936" numCol="1" anchor="ctr" anchorCtr="0" compatLnSpc="1"/>
          <a:lstStyle>
            <a:lvl1pPr>
              <a:defRPr/>
            </a:lvl1pPr>
          </a:lstStyle>
          <a:p>
            <a:pPr>
              <a:defRPr/>
            </a:pPr>
            <a:fld id="{B7E37A95-C285-486A-A4DF-62547009C9BD}" type="datetime1">
              <a:rPr lang="zh-CN" altLang="en-US" smtClean="0"/>
              <a:pPr>
                <a:defRPr/>
              </a:pPr>
              <a:t>2018-11-13</a:t>
            </a:fld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20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1"/>
            <a:ext cx="41148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72" tIns="60936" rIns="121872" bIns="60936" numCol="1" anchor="ctr" anchorCtr="0" compatLnSpc="1"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1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1"/>
            <a:ext cx="27432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72" tIns="60936" rIns="121872" bIns="60936" numCol="1" anchor="ctr" anchorCtr="0" compatLnSpc="1"/>
          <a:lstStyle/>
          <a:p>
            <a:fld id="{9A0DB2DC-4C9A-4742-B13C-FB6460FD3503}" type="slidenum">
              <a:rPr lang="zh-CN" altLang="en-US" noProof="1" dirty="0"/>
              <a:pPr/>
              <a:t>‹#›</a:t>
            </a:fld>
            <a:endParaRPr lang="zh-CN" altLang="en-US" noProof="1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接连接符 15"/>
          <p:cNvSpPr>
            <a:spLocks noChangeShapeType="1"/>
          </p:cNvSpPr>
          <p:nvPr/>
        </p:nvSpPr>
        <p:spPr bwMode="auto">
          <a:xfrm rot="10800000">
            <a:off x="0" y="1356784"/>
            <a:ext cx="10830984" cy="0"/>
          </a:xfrm>
          <a:prstGeom prst="line">
            <a:avLst/>
          </a:prstGeom>
          <a:noFill/>
          <a:ln w="12700" cap="flat" cmpd="sng">
            <a:solidFill>
              <a:srgbClr val="FEFEFE">
                <a:alpha val="50000"/>
              </a:srgbClr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2" tIns="60936" rIns="121872" bIns="60936"/>
          <a:lstStyle/>
          <a:p>
            <a:pPr defTabSz="121866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sz="1900" noProof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9" name="椭圆 14"/>
          <p:cNvSpPr>
            <a:spLocks noChangeAspect="1" noChangeArrowheads="1"/>
          </p:cNvSpPr>
          <p:nvPr/>
        </p:nvSpPr>
        <p:spPr bwMode="auto">
          <a:xfrm>
            <a:off x="10830987" y="1312334"/>
            <a:ext cx="88900" cy="889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lIns="121872" tIns="60936" rIns="121872" bIns="60936" anchor="ctr"/>
          <a:lstStyle/>
          <a:p>
            <a:pPr algn="ctr" defTabSz="121866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 sz="19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0245" name="组合 10"/>
          <p:cNvGrpSpPr/>
          <p:nvPr/>
        </p:nvGrpSpPr>
        <p:grpSpPr>
          <a:xfrm>
            <a:off x="10947400" y="988487"/>
            <a:ext cx="738717" cy="738716"/>
            <a:chOff x="11208385" y="854075"/>
            <a:chExt cx="936625" cy="936625"/>
          </a:xfrm>
        </p:grpSpPr>
        <p:sp>
          <p:nvSpPr>
            <p:cNvPr id="11" name="椭圆 12"/>
            <p:cNvSpPr>
              <a:spLocks noChangeAspect="1" noChangeArrowheads="1"/>
            </p:cNvSpPr>
            <p:nvPr/>
          </p:nvSpPr>
          <p:spPr bwMode="auto">
            <a:xfrm>
              <a:off x="11262060" y="910433"/>
              <a:ext cx="829276" cy="829277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6E6E6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 defTabSz="121866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900" noProof="1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" name="椭圆 13"/>
            <p:cNvSpPr>
              <a:spLocks noChangeAspect="1" noChangeArrowheads="1"/>
            </p:cNvSpPr>
            <p:nvPr/>
          </p:nvSpPr>
          <p:spPr bwMode="auto">
            <a:xfrm>
              <a:off x="11208385" y="854075"/>
              <a:ext cx="936625" cy="936625"/>
            </a:xfrm>
            <a:prstGeom prst="ellipse">
              <a:avLst/>
            </a:prstGeom>
            <a:noFill/>
            <a:ln w="19050" cap="flat" cmpd="sng">
              <a:solidFill>
                <a:srgbClr val="FEFEFE">
                  <a:alpha val="50000"/>
                </a:srgbClr>
              </a:solidFill>
              <a:prstDash val="sysDash"/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defTabSz="121866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900" noProof="1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49"/>
            <a:ext cx="10515600" cy="903289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726424"/>
            <a:ext cx="10515600" cy="4450559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13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1"/>
            <a:ext cx="27432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72" tIns="60936" rIns="121872" bIns="60936" numCol="1" anchor="ctr" anchorCtr="0" compatLnSpc="1"/>
          <a:lstStyle>
            <a:lvl1pPr>
              <a:defRPr/>
            </a:lvl1pPr>
          </a:lstStyle>
          <a:p>
            <a:pPr>
              <a:defRPr/>
            </a:pPr>
            <a:fld id="{42EA1202-5A6B-4318-9CF4-F480767CF3FF}" type="datetime1">
              <a:rPr lang="zh-CN" altLang="en-US" smtClean="0"/>
              <a:pPr>
                <a:defRPr/>
              </a:pPr>
              <a:t>2018-11-13</a:t>
            </a:fld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4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1"/>
            <a:ext cx="41148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72" tIns="60936" rIns="121872" bIns="60936" numCol="1" anchor="ctr" anchorCtr="0" compatLnSpc="1"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5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1"/>
            <a:ext cx="27432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72" tIns="60936" rIns="121872" bIns="60936" numCol="1" anchor="ctr" anchorCtr="0" compatLnSpc="1"/>
          <a:lstStyle/>
          <a:p>
            <a:fld id="{9A0DB2DC-4C9A-4742-B13C-FB6460FD3503}" type="slidenum">
              <a:rPr lang="zh-CN" altLang="en-US" noProof="1" dirty="0"/>
              <a:pPr/>
              <a:t>‹#›</a:t>
            </a:fld>
            <a:endParaRPr lang="zh-CN" altLang="en-US" noProof="1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25"/>
          <p:cNvSpPr>
            <a:spLocks noChangeArrowheads="1"/>
          </p:cNvSpPr>
          <p:nvPr/>
        </p:nvSpPr>
        <p:spPr bwMode="auto">
          <a:xfrm>
            <a:off x="1056241" y="1953691"/>
            <a:ext cx="3636433" cy="3636433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42719B"/>
                </a:solidFill>
                <a:bevel/>
              </a14:hiddenLine>
            </a:ext>
          </a:extLst>
        </p:spPr>
        <p:txBody>
          <a:bodyPr lIns="121872" tIns="60936" rIns="121872" bIns="60936" anchor="ctr"/>
          <a:lstStyle/>
          <a:p>
            <a:pPr algn="ctr" defTabSz="121866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 sz="19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" name="椭圆 26"/>
          <p:cNvSpPr>
            <a:spLocks noChangeArrowheads="1"/>
          </p:cNvSpPr>
          <p:nvPr/>
        </p:nvSpPr>
        <p:spPr bwMode="auto">
          <a:xfrm>
            <a:off x="3871385" y="5585884"/>
            <a:ext cx="922867" cy="924984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42719B"/>
                </a:solidFill>
                <a:bevel/>
              </a14:hiddenLine>
            </a:ext>
          </a:extLst>
        </p:spPr>
        <p:txBody>
          <a:bodyPr lIns="121872" tIns="60936" rIns="121872" bIns="60936" anchor="ctr"/>
          <a:lstStyle/>
          <a:p>
            <a:pPr algn="ctr" defTabSz="121866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 sz="19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" name="椭圆 27"/>
          <p:cNvSpPr>
            <a:spLocks noChangeArrowheads="1"/>
          </p:cNvSpPr>
          <p:nvPr/>
        </p:nvSpPr>
        <p:spPr bwMode="auto">
          <a:xfrm>
            <a:off x="3431119" y="1145119"/>
            <a:ext cx="632884" cy="632884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42719B"/>
                </a:solidFill>
                <a:bevel/>
              </a14:hiddenLine>
            </a:ext>
          </a:extLst>
        </p:spPr>
        <p:txBody>
          <a:bodyPr lIns="121872" tIns="60936" rIns="121872" bIns="60936" anchor="ctr"/>
          <a:lstStyle/>
          <a:p>
            <a:pPr algn="ctr" defTabSz="121866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 sz="19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" name="椭圆 29"/>
          <p:cNvSpPr>
            <a:spLocks noChangeArrowheads="1"/>
          </p:cNvSpPr>
          <p:nvPr/>
        </p:nvSpPr>
        <p:spPr bwMode="auto">
          <a:xfrm>
            <a:off x="5873751" y="1953687"/>
            <a:ext cx="1013884" cy="1013884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42719B"/>
                </a:solidFill>
                <a:bevel/>
              </a14:hiddenLine>
            </a:ext>
          </a:extLst>
        </p:spPr>
        <p:txBody>
          <a:bodyPr lIns="121872" tIns="60936" rIns="121872" bIns="60936" anchor="ctr"/>
          <a:lstStyle/>
          <a:p>
            <a:pPr algn="ctr" defTabSz="121866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 sz="19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1271" name="组合 30"/>
          <p:cNvGrpSpPr/>
          <p:nvPr/>
        </p:nvGrpSpPr>
        <p:grpSpPr>
          <a:xfrm>
            <a:off x="6136220" y="2283907"/>
            <a:ext cx="499533" cy="478367"/>
            <a:chOff x="0" y="0"/>
            <a:chExt cx="2438400" cy="2332038"/>
          </a:xfrm>
        </p:grpSpPr>
        <p:sp>
          <p:nvSpPr>
            <p:cNvPr id="13" name="Freeform 25"/>
            <p:cNvSpPr>
              <a:spLocks noChangeArrowheads="1"/>
            </p:cNvSpPr>
            <p:nvPr/>
          </p:nvSpPr>
          <p:spPr bwMode="auto">
            <a:xfrm>
              <a:off x="898898" y="1671638"/>
              <a:ext cx="650932" cy="660400"/>
            </a:xfrm>
            <a:custGeom>
              <a:avLst/>
              <a:gdLst>
                <a:gd name="T0" fmla="*/ 206 w 413"/>
                <a:gd name="T1" fmla="*/ 413 h 413"/>
                <a:gd name="T2" fmla="*/ 0 w 413"/>
                <a:gd name="T3" fmla="*/ 0 h 413"/>
                <a:gd name="T4" fmla="*/ 413 w 413"/>
                <a:gd name="T5" fmla="*/ 0 h 413"/>
                <a:gd name="T6" fmla="*/ 206 w 413"/>
                <a:gd name="T7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B633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121866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000" smtClean="0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4" name="任意多边形 32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B633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121866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000" smtClean="0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sp>
        <p:nvSpPr>
          <p:cNvPr id="15" name="直接连接符 35"/>
          <p:cNvSpPr>
            <a:spLocks noChangeShapeType="1"/>
          </p:cNvSpPr>
          <p:nvPr/>
        </p:nvSpPr>
        <p:spPr bwMode="auto">
          <a:xfrm rot="5400000">
            <a:off x="8960908" y="2972861"/>
            <a:ext cx="0" cy="3600451"/>
          </a:xfrm>
          <a:prstGeom prst="line">
            <a:avLst/>
          </a:prstGeom>
          <a:noFill/>
          <a:ln w="12700" cap="flat" cmpd="sng">
            <a:solidFill>
              <a:srgbClr val="FFFFFF">
                <a:alpha val="50000"/>
              </a:srgbClr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2" tIns="60936" rIns="121872" bIns="60936"/>
          <a:lstStyle/>
          <a:p>
            <a:pPr defTabSz="121866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sz="1900" noProof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6" name="直接连接符 36"/>
          <p:cNvSpPr>
            <a:spLocks noChangeShapeType="1"/>
          </p:cNvSpPr>
          <p:nvPr/>
        </p:nvSpPr>
        <p:spPr bwMode="auto">
          <a:xfrm rot="5400000">
            <a:off x="8959852" y="1678517"/>
            <a:ext cx="2117" cy="3600451"/>
          </a:xfrm>
          <a:prstGeom prst="line">
            <a:avLst/>
          </a:prstGeom>
          <a:noFill/>
          <a:ln w="12700" cap="flat" cmpd="sng">
            <a:solidFill>
              <a:srgbClr val="FFFFFF">
                <a:alpha val="50000"/>
              </a:srgbClr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2" tIns="60936" rIns="121872" bIns="60936"/>
          <a:lstStyle/>
          <a:p>
            <a:pPr defTabSz="121866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sz="1900" noProof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61213" y="3619523"/>
            <a:ext cx="3600451" cy="942975"/>
          </a:xfrm>
        </p:spPr>
        <p:txBody>
          <a:bodyPr anchor="b"/>
          <a:lstStyle>
            <a:lvl1pPr algn="ctr">
              <a:defRPr sz="6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1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1"/>
            <a:ext cx="27432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72" tIns="60936" rIns="121872" bIns="60936" numCol="1" anchor="ctr" anchorCtr="0" compatLnSpc="1"/>
          <a:lstStyle>
            <a:lvl1pPr>
              <a:defRPr/>
            </a:lvl1pPr>
          </a:lstStyle>
          <a:p>
            <a:pPr>
              <a:defRPr/>
            </a:pPr>
            <a:fld id="{84979B7F-DBE8-4E60-BAAE-A3DEEB556AF9}" type="datetime1">
              <a:rPr lang="zh-CN" altLang="en-US" smtClean="0"/>
              <a:pPr>
                <a:defRPr/>
              </a:pPr>
              <a:t>2018-11-13</a:t>
            </a:fld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1"/>
            <a:ext cx="41148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72" tIns="60936" rIns="121872" bIns="60936" numCol="1" anchor="ctr" anchorCtr="0" compatLnSpc="1"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1"/>
            <a:ext cx="27432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72" tIns="60936" rIns="121872" bIns="60936" numCol="1" anchor="ctr" anchorCtr="0" compatLnSpc="1"/>
          <a:lstStyle/>
          <a:p>
            <a:fld id="{9A0DB2DC-4C9A-4742-B13C-FB6460FD3503}" type="slidenum">
              <a:rPr lang="zh-CN" altLang="en-US" noProof="1" dirty="0"/>
              <a:pPr/>
              <a:t>‹#›</a:t>
            </a:fld>
            <a:endParaRPr lang="zh-CN" altLang="en-US" noProof="1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接连接符 15"/>
          <p:cNvSpPr>
            <a:spLocks noChangeShapeType="1"/>
          </p:cNvSpPr>
          <p:nvPr/>
        </p:nvSpPr>
        <p:spPr bwMode="auto">
          <a:xfrm rot="10800000">
            <a:off x="0" y="1356784"/>
            <a:ext cx="10830984" cy="0"/>
          </a:xfrm>
          <a:prstGeom prst="line">
            <a:avLst/>
          </a:prstGeom>
          <a:noFill/>
          <a:ln w="12700" cap="flat" cmpd="sng">
            <a:solidFill>
              <a:srgbClr val="FEFEFE">
                <a:alpha val="50000"/>
              </a:srgbClr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2" tIns="60936" rIns="121872" bIns="60936"/>
          <a:lstStyle/>
          <a:p>
            <a:pPr defTabSz="121866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sz="1900" noProof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9" name="椭圆 14"/>
          <p:cNvSpPr>
            <a:spLocks noChangeAspect="1" noChangeArrowheads="1"/>
          </p:cNvSpPr>
          <p:nvPr/>
        </p:nvSpPr>
        <p:spPr bwMode="auto">
          <a:xfrm>
            <a:off x="10830987" y="1312334"/>
            <a:ext cx="88900" cy="889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lIns="121872" tIns="60936" rIns="121872" bIns="60936" anchor="ctr"/>
          <a:lstStyle/>
          <a:p>
            <a:pPr algn="ctr" defTabSz="121866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 sz="19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2293" name="组合 11"/>
          <p:cNvGrpSpPr/>
          <p:nvPr/>
        </p:nvGrpSpPr>
        <p:grpSpPr>
          <a:xfrm>
            <a:off x="10947400" y="988487"/>
            <a:ext cx="738717" cy="738716"/>
            <a:chOff x="11208385" y="854075"/>
            <a:chExt cx="936625" cy="936625"/>
          </a:xfrm>
        </p:grpSpPr>
        <p:sp>
          <p:nvSpPr>
            <p:cNvPr id="11" name="椭圆 12"/>
            <p:cNvSpPr>
              <a:spLocks noChangeAspect="1" noChangeArrowheads="1"/>
            </p:cNvSpPr>
            <p:nvPr/>
          </p:nvSpPr>
          <p:spPr bwMode="auto">
            <a:xfrm>
              <a:off x="11262060" y="910433"/>
              <a:ext cx="829276" cy="829277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6E6E6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 defTabSz="121866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900" noProof="1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" name="椭圆 13"/>
            <p:cNvSpPr>
              <a:spLocks noChangeAspect="1" noChangeArrowheads="1"/>
            </p:cNvSpPr>
            <p:nvPr/>
          </p:nvSpPr>
          <p:spPr bwMode="auto">
            <a:xfrm>
              <a:off x="11208385" y="854075"/>
              <a:ext cx="936625" cy="936625"/>
            </a:xfrm>
            <a:prstGeom prst="ellipse">
              <a:avLst/>
            </a:prstGeom>
            <a:noFill/>
            <a:ln w="19050" cap="flat" cmpd="sng">
              <a:solidFill>
                <a:srgbClr val="FEFEFE">
                  <a:alpha val="50000"/>
                </a:srgbClr>
              </a:solidFill>
              <a:prstDash val="sysDash"/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defTabSz="121866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900" noProof="1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49"/>
            <a:ext cx="10515600" cy="903289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686369"/>
            <a:ext cx="5181600" cy="449059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86369"/>
            <a:ext cx="5181600" cy="449059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13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838200" y="6356351"/>
            <a:ext cx="27432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72" tIns="60936" rIns="121872" bIns="60936" numCol="1" anchor="ctr" anchorCtr="0" compatLnSpc="1"/>
          <a:lstStyle>
            <a:lvl1pPr>
              <a:defRPr/>
            </a:lvl1pPr>
          </a:lstStyle>
          <a:p>
            <a:pPr>
              <a:defRPr/>
            </a:pPr>
            <a:fld id="{8CD58B10-FAF4-43A5-90BE-E8450E075D4D}" type="datetime1">
              <a:rPr lang="zh-CN" altLang="en-US" smtClean="0"/>
              <a:pPr>
                <a:defRPr/>
              </a:pPr>
              <a:t>2018-11-13</a:t>
            </a:fld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4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1"/>
            <a:ext cx="41148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72" tIns="60936" rIns="121872" bIns="60936" numCol="1" anchor="ctr" anchorCtr="0" compatLnSpc="1"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5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1"/>
            <a:ext cx="27432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72" tIns="60936" rIns="121872" bIns="60936" numCol="1" anchor="ctr" anchorCtr="0" compatLnSpc="1"/>
          <a:lstStyle/>
          <a:p>
            <a:fld id="{9A0DB2DC-4C9A-4742-B13C-FB6460FD3503}" type="slidenum">
              <a:rPr lang="zh-CN" altLang="en-US" noProof="1" dirty="0"/>
              <a:pPr/>
              <a:t>‹#›</a:t>
            </a:fld>
            <a:endParaRPr lang="zh-CN" altLang="en-US" noProof="1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788103"/>
            <a:ext cx="5157787" cy="6477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87" indent="0">
              <a:buNone/>
              <a:defRPr sz="2000" b="1"/>
            </a:lvl2pPr>
            <a:lvl3pPr marL="913992" indent="0">
              <a:buNone/>
              <a:defRPr sz="1900" b="1"/>
            </a:lvl3pPr>
            <a:lvl4pPr marL="1370988" indent="0">
              <a:buNone/>
              <a:defRPr sz="1600" b="1"/>
            </a:lvl4pPr>
            <a:lvl5pPr marL="1827984" indent="0">
              <a:buNone/>
              <a:defRPr sz="1600" b="1"/>
            </a:lvl5pPr>
            <a:lvl6pPr marL="2284990" indent="0">
              <a:buNone/>
              <a:defRPr sz="1600" b="1"/>
            </a:lvl6pPr>
            <a:lvl7pPr marL="2741974" indent="0">
              <a:buNone/>
              <a:defRPr sz="1600" b="1"/>
            </a:lvl7pPr>
            <a:lvl8pPr marL="3198960" indent="0">
              <a:buNone/>
              <a:defRPr sz="1600" b="1"/>
            </a:lvl8pPr>
            <a:lvl9pPr marL="3655947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3" y="1788103"/>
            <a:ext cx="5183188" cy="6477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87" indent="0">
              <a:buNone/>
              <a:defRPr sz="2000" b="1"/>
            </a:lvl2pPr>
            <a:lvl3pPr marL="913992" indent="0">
              <a:buNone/>
              <a:defRPr sz="1900" b="1"/>
            </a:lvl3pPr>
            <a:lvl4pPr marL="1370988" indent="0">
              <a:buNone/>
              <a:defRPr sz="1600" b="1"/>
            </a:lvl4pPr>
            <a:lvl5pPr marL="1827984" indent="0">
              <a:buNone/>
              <a:defRPr sz="1600" b="1"/>
            </a:lvl5pPr>
            <a:lvl6pPr marL="2284990" indent="0">
              <a:buNone/>
              <a:defRPr sz="1600" b="1"/>
            </a:lvl6pPr>
            <a:lvl7pPr marL="2741974" indent="0">
              <a:buNone/>
              <a:defRPr sz="1600" b="1"/>
            </a:lvl7pPr>
            <a:lvl8pPr marL="3198960" indent="0">
              <a:buNone/>
              <a:defRPr sz="1600" b="1"/>
            </a:lvl8pPr>
            <a:lvl9pPr marL="3655947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8DB85F-DC12-46EC-A957-D75ED871D66A}" type="datetime1">
              <a:rPr lang="zh-CN" altLang="en-US" smtClean="0"/>
              <a:pPr>
                <a:defRPr/>
              </a:pPr>
              <a:t>2018-11-13</a:t>
            </a:fld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B2DC-4C9A-4742-B13C-FB6460FD3503}" type="slidenum">
              <a:rPr lang="zh-CN" altLang="en-US" noProof="1" dirty="0"/>
              <a:pPr/>
              <a:t>‹#›</a:t>
            </a:fld>
            <a:endParaRPr lang="zh-CN" altLang="en-US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66E2-2601-4D70-82CC-BEB7FE4CAA1E}" type="datetimeFigureOut">
              <a:rPr lang="zh-CN" altLang="en-US" smtClean="0"/>
              <a:t>2018-11-13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093D5-51FD-4CB6-B59C-612DFB0B8D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2"/>
          <p:cNvSpPr>
            <a:spLocks noChangeArrowheads="1"/>
          </p:cNvSpPr>
          <p:nvPr/>
        </p:nvSpPr>
        <p:spPr bwMode="auto">
          <a:xfrm>
            <a:off x="886907" y="1365274"/>
            <a:ext cx="3333751" cy="3333751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lIns="121872" tIns="60936" rIns="121872" bIns="60936" anchor="ctr"/>
          <a:lstStyle/>
          <a:p>
            <a:pPr algn="ctr" defTabSz="121866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 sz="19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" name="椭圆 4"/>
          <p:cNvSpPr>
            <a:spLocks noChangeArrowheads="1"/>
          </p:cNvSpPr>
          <p:nvPr/>
        </p:nvSpPr>
        <p:spPr bwMode="auto">
          <a:xfrm>
            <a:off x="706969" y="1185333"/>
            <a:ext cx="3691467" cy="3693584"/>
          </a:xfrm>
          <a:prstGeom prst="ellipse">
            <a:avLst/>
          </a:prstGeom>
          <a:noFill/>
          <a:ln w="22225" cap="flat" cmpd="sng">
            <a:solidFill>
              <a:srgbClr val="FEFEFE">
                <a:alpha val="50000"/>
              </a:srgbClr>
            </a:solidFill>
            <a:prstDash val="sysDash"/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872" tIns="60936" rIns="121872" bIns="60936" anchor="ctr"/>
          <a:lstStyle/>
          <a:p>
            <a:pPr algn="ctr" defTabSz="121866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 sz="19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6860141" y="4184651"/>
            <a:ext cx="2885017" cy="493184"/>
          </a:xfrm>
          <a:prstGeom prst="rect">
            <a:avLst/>
          </a:prstGeom>
          <a:solidFill>
            <a:srgbClr val="FEFEFE">
              <a:alpha val="2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lIns="121872" tIns="60936" rIns="121872" bIns="60936" anchor="ctr"/>
          <a:lstStyle/>
          <a:p>
            <a:pPr algn="ctr" defTabSz="121866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 sz="19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 flipV="1">
            <a:off x="0" y="349251"/>
            <a:ext cx="12192000" cy="0"/>
          </a:xfrm>
          <a:prstGeom prst="line">
            <a:avLst/>
          </a:prstGeom>
          <a:noFill/>
          <a:ln w="12700" cap="flat" cmpd="sng">
            <a:solidFill>
              <a:srgbClr val="FEFEFE">
                <a:alpha val="50000"/>
              </a:srgbClr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2" tIns="60936" rIns="121872" bIns="60936"/>
          <a:lstStyle/>
          <a:p>
            <a:pPr defTabSz="121866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sz="1900" noProof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2" name="直接连接符 13"/>
          <p:cNvSpPr>
            <a:spLocks noChangeShapeType="1"/>
          </p:cNvSpPr>
          <p:nvPr/>
        </p:nvSpPr>
        <p:spPr bwMode="auto">
          <a:xfrm flipV="1">
            <a:off x="-114297" y="6288620"/>
            <a:ext cx="7457017" cy="2117"/>
          </a:xfrm>
          <a:prstGeom prst="line">
            <a:avLst/>
          </a:prstGeom>
          <a:noFill/>
          <a:ln w="12700" cap="flat" cmpd="sng">
            <a:solidFill>
              <a:srgbClr val="FEFEFE">
                <a:alpha val="50000"/>
              </a:srgbClr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2" tIns="60936" rIns="121872" bIns="60936"/>
          <a:lstStyle/>
          <a:p>
            <a:pPr defTabSz="121866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sz="1900" noProof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3" name="椭圆 15"/>
          <p:cNvSpPr>
            <a:spLocks noChangeArrowheads="1"/>
          </p:cNvSpPr>
          <p:nvPr/>
        </p:nvSpPr>
        <p:spPr bwMode="auto">
          <a:xfrm>
            <a:off x="7533241" y="6182787"/>
            <a:ext cx="218017" cy="2159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lIns="121872" tIns="60936" rIns="121872" bIns="60936" anchor="ctr"/>
          <a:lstStyle/>
          <a:p>
            <a:pPr algn="ctr" defTabSz="121866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 sz="19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" name="椭圆 16"/>
          <p:cNvSpPr>
            <a:spLocks noChangeArrowheads="1"/>
          </p:cNvSpPr>
          <p:nvPr/>
        </p:nvSpPr>
        <p:spPr bwMode="auto">
          <a:xfrm>
            <a:off x="7884608" y="6182787"/>
            <a:ext cx="218017" cy="2159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lIns="121872" tIns="60936" rIns="121872" bIns="60936" anchor="ctr"/>
          <a:lstStyle/>
          <a:p>
            <a:pPr algn="ctr" defTabSz="121866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 sz="19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" name="椭圆 17"/>
          <p:cNvSpPr>
            <a:spLocks noChangeArrowheads="1"/>
          </p:cNvSpPr>
          <p:nvPr/>
        </p:nvSpPr>
        <p:spPr bwMode="auto">
          <a:xfrm>
            <a:off x="8238090" y="6182787"/>
            <a:ext cx="218017" cy="2159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lIns="121872" tIns="60936" rIns="121872" bIns="60936" anchor="ctr"/>
          <a:lstStyle/>
          <a:p>
            <a:pPr algn="ctr" defTabSz="121866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 sz="19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" name="椭圆 18"/>
          <p:cNvSpPr>
            <a:spLocks noChangeArrowheads="1"/>
          </p:cNvSpPr>
          <p:nvPr/>
        </p:nvSpPr>
        <p:spPr bwMode="auto">
          <a:xfrm>
            <a:off x="8587341" y="6182787"/>
            <a:ext cx="218017" cy="2159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lIns="121872" tIns="60936" rIns="121872" bIns="60936" anchor="ctr"/>
          <a:lstStyle/>
          <a:p>
            <a:pPr algn="ctr" defTabSz="121866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 sz="19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" name="直接连接符 19"/>
          <p:cNvSpPr>
            <a:spLocks noChangeShapeType="1"/>
          </p:cNvSpPr>
          <p:nvPr/>
        </p:nvSpPr>
        <p:spPr bwMode="auto">
          <a:xfrm>
            <a:off x="8976784" y="6288620"/>
            <a:ext cx="3149600" cy="2117"/>
          </a:xfrm>
          <a:prstGeom prst="line">
            <a:avLst/>
          </a:prstGeom>
          <a:noFill/>
          <a:ln w="12700" cap="flat" cmpd="sng">
            <a:solidFill>
              <a:srgbClr val="FEFEFE">
                <a:alpha val="50000"/>
              </a:srgbClr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2" tIns="60936" rIns="121872" bIns="60936"/>
          <a:lstStyle/>
          <a:p>
            <a:pPr defTabSz="121866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sz="1900" noProof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87998" y="2024063"/>
            <a:ext cx="4699001" cy="1446212"/>
          </a:xfrm>
        </p:spPr>
        <p:txBody>
          <a:bodyPr/>
          <a:lstStyle>
            <a:lvl1pPr algn="ctr">
              <a:defRPr sz="88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18" name="内容占位符 17"/>
          <p:cNvSpPr>
            <a:spLocks noGrp="1"/>
          </p:cNvSpPr>
          <p:nvPr>
            <p:ph sz="quarter" idx="13"/>
          </p:nvPr>
        </p:nvSpPr>
        <p:spPr>
          <a:xfrm>
            <a:off x="885849" y="2088381"/>
            <a:ext cx="3333751" cy="1887537"/>
          </a:xfrm>
        </p:spPr>
        <p:txBody>
          <a:bodyPr anchor="ctr"/>
          <a:lstStyle>
            <a:lvl1pPr marL="0" indent="0" algn="ctr">
              <a:buNone/>
              <a:defRPr sz="6000">
                <a:solidFill>
                  <a:srgbClr val="C00000"/>
                </a:solidFill>
                <a:latin typeface="Impact" panose="020B0806030902050204" pitchFamily="34" charset="0"/>
              </a:defRPr>
            </a:lvl1pPr>
            <a:lvl2pPr>
              <a:defRPr>
                <a:solidFill>
                  <a:srgbClr val="C00000"/>
                </a:solidFill>
              </a:defRPr>
            </a:lvl2pPr>
            <a:lvl3pPr>
              <a:defRPr>
                <a:solidFill>
                  <a:srgbClr val="C00000"/>
                </a:solidFill>
              </a:defRPr>
            </a:lvl3pPr>
            <a:lvl4pPr>
              <a:defRPr>
                <a:solidFill>
                  <a:srgbClr val="C00000"/>
                </a:solidFill>
              </a:defRPr>
            </a:lvl4pPr>
            <a:lvl5pPr>
              <a:defRPr>
                <a:solidFill>
                  <a:srgbClr val="C00000"/>
                </a:solidFill>
              </a:defRPr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21" name="内容占位符 6"/>
          <p:cNvSpPr>
            <a:spLocks noGrp="1"/>
          </p:cNvSpPr>
          <p:nvPr>
            <p:ph sz="quarter" idx="14"/>
          </p:nvPr>
        </p:nvSpPr>
        <p:spPr>
          <a:xfrm>
            <a:off x="5387977" y="3911600"/>
            <a:ext cx="2849563" cy="492125"/>
          </a:xfrm>
        </p:spPr>
        <p:txBody>
          <a:bodyPr anchor="ctr"/>
          <a:lstStyle>
            <a:lvl1pPr marL="0" indent="0" algn="l">
              <a:buFontTx/>
              <a:buNone/>
              <a:defRPr/>
            </a:lvl1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1"/>
            <a:ext cx="27432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72" tIns="60936" rIns="121872" bIns="60936" numCol="1" anchor="ctr" anchorCtr="0" compatLnSpc="1"/>
          <a:lstStyle>
            <a:lvl1pPr>
              <a:defRPr/>
            </a:lvl1pPr>
          </a:lstStyle>
          <a:p>
            <a:pPr>
              <a:defRPr/>
            </a:pPr>
            <a:fld id="{26030903-921F-4E16-876D-4CDEC5A52CF8}" type="datetime1">
              <a:rPr lang="zh-CN" altLang="en-US" smtClean="0"/>
              <a:pPr>
                <a:defRPr/>
              </a:pPr>
              <a:t>2018-11-13</a:t>
            </a:fld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9" name="页脚占位符 3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1"/>
            <a:ext cx="41148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72" tIns="60936" rIns="121872" bIns="60936" numCol="1" anchor="ctr" anchorCtr="0" compatLnSpc="1"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" name="灯片编号占位符 4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1"/>
            <a:ext cx="27432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72" tIns="60936" rIns="121872" bIns="60936" numCol="1" anchor="ctr" anchorCtr="0" compatLnSpc="1"/>
          <a:lstStyle/>
          <a:p>
            <a:fld id="{9A0DB2DC-4C9A-4742-B13C-FB6460FD3503}" type="slidenum">
              <a:rPr lang="zh-CN" altLang="en-US" noProof="1" dirty="0"/>
              <a:pPr/>
              <a:t>‹#›</a:t>
            </a:fld>
            <a:endParaRPr lang="zh-CN" altLang="en-US" noProof="1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12"/>
          <p:cNvSpPr>
            <a:spLocks noChangeAspect="1" noChangeArrowheads="1"/>
          </p:cNvSpPr>
          <p:nvPr/>
        </p:nvSpPr>
        <p:spPr bwMode="auto">
          <a:xfrm>
            <a:off x="1263652" y="281520"/>
            <a:ext cx="829733" cy="829733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lIns="121872" tIns="60936" rIns="121872" bIns="60936" anchor="ctr"/>
          <a:lstStyle/>
          <a:p>
            <a:pPr algn="ctr" defTabSz="121866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 sz="19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" name="椭圆 13"/>
          <p:cNvSpPr>
            <a:spLocks noChangeAspect="1" noChangeArrowheads="1"/>
          </p:cNvSpPr>
          <p:nvPr/>
        </p:nvSpPr>
        <p:spPr bwMode="auto">
          <a:xfrm>
            <a:off x="1208619" y="226507"/>
            <a:ext cx="937684" cy="935567"/>
          </a:xfrm>
          <a:prstGeom prst="ellipse">
            <a:avLst/>
          </a:prstGeom>
          <a:noFill/>
          <a:ln w="19050" cap="flat" cmpd="sng">
            <a:solidFill>
              <a:srgbClr val="FEFEFE">
                <a:alpha val="50000"/>
              </a:srgbClr>
            </a:solidFill>
            <a:prstDash val="sysDash"/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872" tIns="60936" rIns="121872" bIns="60936" anchor="ctr"/>
          <a:lstStyle/>
          <a:p>
            <a:pPr algn="ctr" defTabSz="121866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 sz="19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" name="椭圆 14"/>
          <p:cNvSpPr>
            <a:spLocks noChangeAspect="1" noChangeArrowheads="1"/>
          </p:cNvSpPr>
          <p:nvPr/>
        </p:nvSpPr>
        <p:spPr bwMode="auto">
          <a:xfrm>
            <a:off x="1066823" y="645607"/>
            <a:ext cx="107951" cy="107951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lIns="121872" tIns="60936" rIns="121872" bIns="60936" anchor="ctr"/>
          <a:lstStyle/>
          <a:p>
            <a:pPr algn="ctr" defTabSz="121866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 sz="19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" name="直接连接符 15"/>
          <p:cNvSpPr>
            <a:spLocks noChangeShapeType="1"/>
          </p:cNvSpPr>
          <p:nvPr/>
        </p:nvSpPr>
        <p:spPr bwMode="auto">
          <a:xfrm rot="10800000">
            <a:off x="2" y="683684"/>
            <a:ext cx="1079500" cy="2117"/>
          </a:xfrm>
          <a:prstGeom prst="line">
            <a:avLst/>
          </a:prstGeom>
          <a:noFill/>
          <a:ln w="12700" cap="flat" cmpd="sng">
            <a:solidFill>
              <a:srgbClr val="FEFEFE">
                <a:alpha val="50000"/>
              </a:srgbClr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2" tIns="60936" rIns="121872" bIns="60936"/>
          <a:lstStyle/>
          <a:p>
            <a:pPr defTabSz="121866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sz="1900" noProof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2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1"/>
            <a:ext cx="27432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72" tIns="60936" rIns="121872" bIns="60936" numCol="1" anchor="ctr" anchorCtr="0" compatLnSpc="1"/>
          <a:lstStyle>
            <a:lvl1pPr>
              <a:defRPr/>
            </a:lvl1pPr>
          </a:lstStyle>
          <a:p>
            <a:pPr>
              <a:defRPr/>
            </a:pPr>
            <a:fld id="{C2CF2F93-6774-4B34-95DA-CC3848D30DA5}" type="datetime1">
              <a:rPr lang="zh-CN" altLang="en-US" smtClean="0"/>
              <a:pPr>
                <a:defRPr/>
              </a:pPr>
              <a:t>2018-11-13</a:t>
            </a:fld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3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1"/>
            <a:ext cx="41148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72" tIns="60936" rIns="121872" bIns="60936" numCol="1" anchor="ctr" anchorCtr="0" compatLnSpc="1"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4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1"/>
            <a:ext cx="27432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72" tIns="60936" rIns="121872" bIns="60936" numCol="1" anchor="ctr" anchorCtr="0" compatLnSpc="1"/>
          <a:lstStyle/>
          <a:p>
            <a:fld id="{9A0DB2DC-4C9A-4742-B13C-FB6460FD3503}" type="slidenum">
              <a:rPr lang="zh-CN" altLang="en-US" noProof="1" dirty="0"/>
              <a:pPr/>
              <a:t>‹#›</a:t>
            </a:fld>
            <a:endParaRPr lang="zh-CN" altLang="en-US" noProof="1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t"/>
          <a:lstStyle>
            <a:lvl1pPr marL="0">
              <a:defRPr sz="32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1"/>
          </a:xfrm>
        </p:spPr>
        <p:txBody>
          <a:bodyPr vert="horz" wrap="square" lIns="121872" tIns="60936" rIns="121872" bIns="60936" numCol="1" anchor="t" anchorCtr="0" compatLnSpc="1"/>
          <a:lstStyle>
            <a:lvl1pPr marL="0" indent="0">
              <a:buNone/>
              <a:defRPr sz="3200"/>
            </a:lvl1pPr>
            <a:lvl2pPr marL="456987" indent="0">
              <a:buNone/>
              <a:defRPr sz="2800"/>
            </a:lvl2pPr>
            <a:lvl3pPr marL="913992" indent="0">
              <a:buNone/>
              <a:defRPr sz="2400"/>
            </a:lvl3pPr>
            <a:lvl4pPr marL="1370988" indent="0">
              <a:buNone/>
              <a:defRPr sz="2000"/>
            </a:lvl4pPr>
            <a:lvl5pPr marL="1827984" indent="0">
              <a:buNone/>
              <a:defRPr sz="2000"/>
            </a:lvl5pPr>
            <a:lvl6pPr marL="2284990" indent="0">
              <a:buNone/>
              <a:defRPr sz="2000"/>
            </a:lvl6pPr>
            <a:lvl7pPr marL="2741974" indent="0">
              <a:buNone/>
              <a:defRPr sz="2000"/>
            </a:lvl7pPr>
            <a:lvl8pPr marL="3198960" indent="0">
              <a:buNone/>
              <a:defRPr sz="2000"/>
            </a:lvl8pPr>
            <a:lvl9pPr marL="3655947" indent="0">
              <a:buNone/>
              <a:defRPr sz="2000"/>
            </a:lvl9pPr>
          </a:lstStyle>
          <a:p>
            <a:pPr marL="0" marR="0" lvl="0" indent="0" algn="l" defTabSz="121866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3"/>
            <a:ext cx="3932237" cy="3811588"/>
          </a:xfrm>
        </p:spPr>
        <p:txBody>
          <a:bodyPr/>
          <a:lstStyle>
            <a:lvl1pPr marL="0" indent="0">
              <a:buNone/>
              <a:defRPr sz="1900"/>
            </a:lvl1pPr>
            <a:lvl2pPr marL="456987" indent="0">
              <a:buNone/>
              <a:defRPr sz="1500"/>
            </a:lvl2pPr>
            <a:lvl3pPr marL="913992" indent="0">
              <a:buNone/>
              <a:defRPr sz="1200"/>
            </a:lvl3pPr>
            <a:lvl4pPr marL="1370988" indent="0">
              <a:buNone/>
              <a:defRPr sz="1100"/>
            </a:lvl4pPr>
            <a:lvl5pPr marL="1827984" indent="0">
              <a:buNone/>
              <a:defRPr sz="1100"/>
            </a:lvl5pPr>
            <a:lvl6pPr marL="2284990" indent="0">
              <a:buNone/>
              <a:defRPr sz="1100"/>
            </a:lvl6pPr>
            <a:lvl7pPr marL="2741974" indent="0">
              <a:buNone/>
              <a:defRPr sz="1100"/>
            </a:lvl7pPr>
            <a:lvl8pPr marL="3198960" indent="0">
              <a:buNone/>
              <a:defRPr sz="1100"/>
            </a:lvl8pPr>
            <a:lvl9pPr marL="3655947" indent="0">
              <a:buNone/>
              <a:defRPr sz="1100"/>
            </a:lvl9pPr>
          </a:lstStyle>
          <a:p>
            <a:pPr lvl="0" fontAlgn="base"/>
            <a:r>
              <a:rPr lang="zh-CN" altLang="en-US" sz="1900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8DB85F-DC12-46EC-A957-D75ED871D66A}" type="datetime1">
              <a:rPr lang="zh-CN" altLang="en-US" smtClean="0"/>
              <a:pPr>
                <a:defRPr/>
              </a:pPr>
              <a:t>2018-11-13</a:t>
            </a:fld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B2DC-4C9A-4742-B13C-FB6460FD3503}" type="slidenum">
              <a:rPr lang="zh-CN" altLang="en-US" noProof="1" dirty="0"/>
              <a:pPr/>
              <a:t>‹#›</a:t>
            </a:fld>
            <a:endParaRPr lang="zh-CN" altLang="en-US" noProof="1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50585" y="365149"/>
            <a:ext cx="1503219" cy="5811839"/>
          </a:xfrm>
        </p:spPr>
        <p:txBody>
          <a:bodyPr vert="eaVert"/>
          <a:lstStyle>
            <a:lvl1pPr>
              <a:defRPr sz="36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22" y="365149"/>
            <a:ext cx="8679873" cy="5811839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8DB85F-DC12-46EC-A957-D75ED871D66A}" type="datetime1">
              <a:rPr lang="zh-CN" altLang="en-US" smtClean="0"/>
              <a:pPr>
                <a:defRPr/>
              </a:pPr>
              <a:t>2018-11-13</a:t>
            </a:fld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B2DC-4C9A-4742-B13C-FB6460FD3503}" type="slidenum">
              <a:rPr lang="zh-CN" altLang="en-US" noProof="1" dirty="0"/>
              <a:pPr/>
              <a:t>‹#›</a:t>
            </a:fld>
            <a:endParaRPr lang="zh-CN" altLang="en-US" noProof="1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5"/>
            <a:ext cx="10515600" cy="5558971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C28DB85F-DC12-46EC-A957-D75ED871D66A}" type="datetime1">
              <a:rPr lang="zh-CN" altLang="en-US" smtClean="0"/>
              <a:pPr>
                <a:defRPr/>
              </a:pPr>
              <a:t>2018-11-13</a:t>
            </a:fld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A0DB2DC-4C9A-4742-B13C-FB6460FD3503}" type="slidenum">
              <a:rPr lang="zh-CN" altLang="en-US" noProof="1" dirty="0"/>
              <a:pPr/>
              <a:t>‹#›</a:t>
            </a:fld>
            <a:endParaRPr lang="zh-CN" altLang="en-US" noProof="1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25"/>
          <p:cNvSpPr>
            <a:spLocks noChangeArrowheads="1"/>
          </p:cNvSpPr>
          <p:nvPr/>
        </p:nvSpPr>
        <p:spPr bwMode="auto">
          <a:xfrm>
            <a:off x="1056244" y="1953691"/>
            <a:ext cx="3636433" cy="3636433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42719B"/>
                </a:solidFill>
                <a:bevel/>
              </a14:hiddenLine>
            </a:ext>
          </a:extLst>
        </p:spPr>
        <p:txBody>
          <a:bodyPr lIns="121866" tIns="60933" rIns="121866" bIns="60933" anchor="ctr"/>
          <a:lstStyle/>
          <a:p>
            <a:pPr marL="0" marR="0" lvl="0" indent="0" algn="ctr" defTabSz="1218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9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9" name="椭圆 26"/>
          <p:cNvSpPr>
            <a:spLocks noChangeArrowheads="1"/>
          </p:cNvSpPr>
          <p:nvPr/>
        </p:nvSpPr>
        <p:spPr bwMode="auto">
          <a:xfrm>
            <a:off x="3871385" y="5585884"/>
            <a:ext cx="922867" cy="924984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42719B"/>
                </a:solidFill>
                <a:bevel/>
              </a14:hiddenLine>
            </a:ext>
          </a:extLst>
        </p:spPr>
        <p:txBody>
          <a:bodyPr lIns="121866" tIns="60933" rIns="121866" bIns="60933" anchor="ctr"/>
          <a:lstStyle/>
          <a:p>
            <a:pPr marL="0" marR="0" lvl="0" indent="0" algn="ctr" defTabSz="1218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9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0" name="椭圆 27"/>
          <p:cNvSpPr>
            <a:spLocks noChangeArrowheads="1"/>
          </p:cNvSpPr>
          <p:nvPr/>
        </p:nvSpPr>
        <p:spPr bwMode="auto">
          <a:xfrm>
            <a:off x="3431119" y="1145119"/>
            <a:ext cx="632884" cy="632884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42719B"/>
                </a:solidFill>
                <a:bevel/>
              </a14:hiddenLine>
            </a:ext>
          </a:extLst>
        </p:spPr>
        <p:txBody>
          <a:bodyPr lIns="121866" tIns="60933" rIns="121866" bIns="60933" anchor="ctr"/>
          <a:lstStyle/>
          <a:p>
            <a:pPr marL="0" marR="0" lvl="0" indent="0" algn="ctr" defTabSz="1218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9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1" name="椭圆 29"/>
          <p:cNvSpPr>
            <a:spLocks noChangeArrowheads="1"/>
          </p:cNvSpPr>
          <p:nvPr/>
        </p:nvSpPr>
        <p:spPr bwMode="auto">
          <a:xfrm>
            <a:off x="5873751" y="1953687"/>
            <a:ext cx="1013884" cy="1013884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42719B"/>
                </a:solidFill>
                <a:bevel/>
              </a14:hiddenLine>
            </a:ext>
          </a:extLst>
        </p:spPr>
        <p:txBody>
          <a:bodyPr lIns="121866" tIns="60933" rIns="121866" bIns="60933" anchor="ctr"/>
          <a:lstStyle/>
          <a:p>
            <a:pPr marL="0" marR="0" lvl="0" indent="0" algn="ctr" defTabSz="1218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9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grpSp>
        <p:nvGrpSpPr>
          <p:cNvPr id="11271" name="组合 30"/>
          <p:cNvGrpSpPr/>
          <p:nvPr/>
        </p:nvGrpSpPr>
        <p:grpSpPr>
          <a:xfrm>
            <a:off x="6136220" y="2283910"/>
            <a:ext cx="499533" cy="478367"/>
            <a:chOff x="0" y="0"/>
            <a:chExt cx="2438400" cy="2332038"/>
          </a:xfrm>
        </p:grpSpPr>
        <p:sp>
          <p:nvSpPr>
            <p:cNvPr id="13" name="Freeform 25"/>
            <p:cNvSpPr>
              <a:spLocks noChangeArrowheads="1"/>
            </p:cNvSpPr>
            <p:nvPr/>
          </p:nvSpPr>
          <p:spPr bwMode="auto">
            <a:xfrm>
              <a:off x="898898" y="1671638"/>
              <a:ext cx="650932" cy="660400"/>
            </a:xfrm>
            <a:custGeom>
              <a:avLst/>
              <a:gdLst>
                <a:gd name="T0" fmla="*/ 206 w 413"/>
                <a:gd name="T1" fmla="*/ 413 h 413"/>
                <a:gd name="T2" fmla="*/ 0 w 413"/>
                <a:gd name="T3" fmla="*/ 0 h 413"/>
                <a:gd name="T4" fmla="*/ 413 w 413"/>
                <a:gd name="T5" fmla="*/ 0 h 413"/>
                <a:gd name="T6" fmla="*/ 206 w 413"/>
                <a:gd name="T7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B633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1218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14" name="任意多边形 32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B633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1218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</p:grpSp>
      <p:sp>
        <p:nvSpPr>
          <p:cNvPr id="15" name="直接连接符 35"/>
          <p:cNvSpPr>
            <a:spLocks noChangeShapeType="1"/>
          </p:cNvSpPr>
          <p:nvPr/>
        </p:nvSpPr>
        <p:spPr bwMode="auto">
          <a:xfrm rot="5400000">
            <a:off x="8960908" y="2972861"/>
            <a:ext cx="0" cy="3600451"/>
          </a:xfrm>
          <a:prstGeom prst="line">
            <a:avLst/>
          </a:prstGeom>
          <a:noFill/>
          <a:ln w="12700" cap="flat" cmpd="sng">
            <a:solidFill>
              <a:srgbClr val="FFFFFF">
                <a:alpha val="50000"/>
              </a:srgbClr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66" tIns="60933" rIns="121866" bIns="60933"/>
          <a:lstStyle/>
          <a:p>
            <a:pPr marL="0" marR="0" lvl="0" indent="0" algn="l" defTabSz="1218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9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直接连接符 36"/>
          <p:cNvSpPr>
            <a:spLocks noChangeShapeType="1"/>
          </p:cNvSpPr>
          <p:nvPr/>
        </p:nvSpPr>
        <p:spPr bwMode="auto">
          <a:xfrm rot="5400000">
            <a:off x="8959852" y="1678517"/>
            <a:ext cx="2117" cy="3600451"/>
          </a:xfrm>
          <a:prstGeom prst="line">
            <a:avLst/>
          </a:prstGeom>
          <a:noFill/>
          <a:ln w="12700" cap="flat" cmpd="sng">
            <a:solidFill>
              <a:srgbClr val="FFFFFF">
                <a:alpha val="50000"/>
              </a:srgbClr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66" tIns="60933" rIns="121866" bIns="60933"/>
          <a:lstStyle/>
          <a:p>
            <a:pPr marL="0" marR="0" lvl="0" indent="0" algn="l" defTabSz="1218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9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61213" y="3619526"/>
            <a:ext cx="3600451" cy="942975"/>
          </a:xfrm>
        </p:spPr>
        <p:txBody>
          <a:bodyPr anchor="b"/>
          <a:lstStyle>
            <a:lvl1pPr algn="ctr">
              <a:defRPr sz="6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1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1"/>
            <a:ext cx="27432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66" tIns="60933" rIns="121866" bIns="60933" numCol="1" anchor="ctr" anchorCtr="0" compatLnSpc="1"/>
          <a:lstStyle>
            <a:lvl1pPr>
              <a:defRPr/>
            </a:lvl1pPr>
          </a:lstStyle>
          <a:p>
            <a:pPr defTabSz="1218600" fontAlgn="base">
              <a:spcBef>
                <a:spcPct val="0"/>
              </a:spcBef>
              <a:spcAft>
                <a:spcPct val="0"/>
              </a:spcAft>
              <a:defRPr/>
            </a:pPr>
            <a:fld id="{84979B7F-DBE8-4E60-BAAE-A3DEEB556AF9}" type="datetime1">
              <a:rPr lang="zh-CN" altLang="en-US" noProof="1" smtClean="0">
                <a:solidFill>
                  <a:srgbClr val="898989"/>
                </a:solidFill>
                <a:latin typeface="Arial" panose="020B0604020202020204" pitchFamily="34" charset="0"/>
              </a:rPr>
              <a:pPr defTabSz="1218600" fontAlgn="base">
                <a:spcBef>
                  <a:spcPct val="0"/>
                </a:spcBef>
                <a:spcAft>
                  <a:spcPct val="0"/>
                </a:spcAft>
                <a:defRPr/>
              </a:pPr>
              <a:t>2018-11-13</a:t>
            </a:fld>
            <a:endParaRPr lang="zh-CN" altLang="en-US" sz="2400" noProof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1"/>
            <a:ext cx="41148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66" tIns="60933" rIns="121866" bIns="60933" numCol="1" anchor="ctr" anchorCtr="0" compatLnSpc="1"/>
          <a:lstStyle>
            <a:lvl1pPr>
              <a:defRPr/>
            </a:lvl1pPr>
          </a:lstStyle>
          <a:p>
            <a:pPr defTabSz="12186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zh-CN" noProof="1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1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1"/>
            <a:ext cx="27432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66" tIns="60933" rIns="121866" bIns="60933" numCol="1" anchor="ctr" anchorCtr="0" compatLnSpc="1"/>
          <a:lstStyle/>
          <a:p>
            <a:pPr algn="r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  <p:extLst>
      <p:ext uri="{BB962C8B-B14F-4D97-AF65-F5344CB8AC3E}">
        <p14:creationId xmlns:p14="http://schemas.microsoft.com/office/powerpoint/2010/main" val="204840876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25"/>
          <p:cNvSpPr>
            <a:spLocks noChangeArrowheads="1"/>
          </p:cNvSpPr>
          <p:nvPr/>
        </p:nvSpPr>
        <p:spPr bwMode="auto">
          <a:xfrm>
            <a:off x="1056244" y="1953691"/>
            <a:ext cx="3636433" cy="3636433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42719B"/>
                </a:solidFill>
                <a:bevel/>
              </a14:hiddenLine>
            </a:ext>
          </a:extLst>
        </p:spPr>
        <p:txBody>
          <a:bodyPr lIns="121866" tIns="60933" rIns="121866" bIns="60933" anchor="ctr"/>
          <a:lstStyle/>
          <a:p>
            <a:pPr marL="0" marR="0" lvl="0" indent="0" algn="ctr" defTabSz="1218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9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9" name="椭圆 26"/>
          <p:cNvSpPr>
            <a:spLocks noChangeArrowheads="1"/>
          </p:cNvSpPr>
          <p:nvPr/>
        </p:nvSpPr>
        <p:spPr bwMode="auto">
          <a:xfrm>
            <a:off x="3871385" y="5585884"/>
            <a:ext cx="922867" cy="924984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42719B"/>
                </a:solidFill>
                <a:bevel/>
              </a14:hiddenLine>
            </a:ext>
          </a:extLst>
        </p:spPr>
        <p:txBody>
          <a:bodyPr lIns="121866" tIns="60933" rIns="121866" bIns="60933" anchor="ctr"/>
          <a:lstStyle/>
          <a:p>
            <a:pPr marL="0" marR="0" lvl="0" indent="0" algn="ctr" defTabSz="1218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9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0" name="椭圆 27"/>
          <p:cNvSpPr>
            <a:spLocks noChangeArrowheads="1"/>
          </p:cNvSpPr>
          <p:nvPr/>
        </p:nvSpPr>
        <p:spPr bwMode="auto">
          <a:xfrm>
            <a:off x="3431119" y="1145119"/>
            <a:ext cx="632884" cy="632884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42719B"/>
                </a:solidFill>
                <a:bevel/>
              </a14:hiddenLine>
            </a:ext>
          </a:extLst>
        </p:spPr>
        <p:txBody>
          <a:bodyPr lIns="121866" tIns="60933" rIns="121866" bIns="60933" anchor="ctr"/>
          <a:lstStyle/>
          <a:p>
            <a:pPr marL="0" marR="0" lvl="0" indent="0" algn="ctr" defTabSz="1218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9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1" name="椭圆 29"/>
          <p:cNvSpPr>
            <a:spLocks noChangeArrowheads="1"/>
          </p:cNvSpPr>
          <p:nvPr/>
        </p:nvSpPr>
        <p:spPr bwMode="auto">
          <a:xfrm>
            <a:off x="5873751" y="1953687"/>
            <a:ext cx="1013884" cy="1013884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42719B"/>
                </a:solidFill>
                <a:bevel/>
              </a14:hiddenLine>
            </a:ext>
          </a:extLst>
        </p:spPr>
        <p:txBody>
          <a:bodyPr lIns="121866" tIns="60933" rIns="121866" bIns="60933" anchor="ctr"/>
          <a:lstStyle/>
          <a:p>
            <a:pPr marL="0" marR="0" lvl="0" indent="0" algn="ctr" defTabSz="1218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9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grpSp>
        <p:nvGrpSpPr>
          <p:cNvPr id="11271" name="组合 30"/>
          <p:cNvGrpSpPr/>
          <p:nvPr/>
        </p:nvGrpSpPr>
        <p:grpSpPr>
          <a:xfrm>
            <a:off x="6136220" y="2283910"/>
            <a:ext cx="499533" cy="478367"/>
            <a:chOff x="0" y="0"/>
            <a:chExt cx="2438400" cy="2332038"/>
          </a:xfrm>
        </p:grpSpPr>
        <p:sp>
          <p:nvSpPr>
            <p:cNvPr id="13" name="Freeform 25"/>
            <p:cNvSpPr>
              <a:spLocks noChangeArrowheads="1"/>
            </p:cNvSpPr>
            <p:nvPr/>
          </p:nvSpPr>
          <p:spPr bwMode="auto">
            <a:xfrm>
              <a:off x="898898" y="1671638"/>
              <a:ext cx="650932" cy="660400"/>
            </a:xfrm>
            <a:custGeom>
              <a:avLst/>
              <a:gdLst>
                <a:gd name="T0" fmla="*/ 206 w 413"/>
                <a:gd name="T1" fmla="*/ 413 h 413"/>
                <a:gd name="T2" fmla="*/ 0 w 413"/>
                <a:gd name="T3" fmla="*/ 0 h 413"/>
                <a:gd name="T4" fmla="*/ 413 w 413"/>
                <a:gd name="T5" fmla="*/ 0 h 413"/>
                <a:gd name="T6" fmla="*/ 206 w 413"/>
                <a:gd name="T7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B633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1218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14" name="任意多边形 32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B633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1218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</p:grpSp>
      <p:sp>
        <p:nvSpPr>
          <p:cNvPr id="15" name="直接连接符 35"/>
          <p:cNvSpPr>
            <a:spLocks noChangeShapeType="1"/>
          </p:cNvSpPr>
          <p:nvPr/>
        </p:nvSpPr>
        <p:spPr bwMode="auto">
          <a:xfrm rot="5400000">
            <a:off x="8960908" y="2972861"/>
            <a:ext cx="0" cy="3600451"/>
          </a:xfrm>
          <a:prstGeom prst="line">
            <a:avLst/>
          </a:prstGeom>
          <a:noFill/>
          <a:ln w="12700" cap="flat" cmpd="sng">
            <a:solidFill>
              <a:srgbClr val="FFFFFF">
                <a:alpha val="50000"/>
              </a:srgbClr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66" tIns="60933" rIns="121866" bIns="60933"/>
          <a:lstStyle/>
          <a:p>
            <a:pPr marL="0" marR="0" lvl="0" indent="0" algn="l" defTabSz="1218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9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直接连接符 36"/>
          <p:cNvSpPr>
            <a:spLocks noChangeShapeType="1"/>
          </p:cNvSpPr>
          <p:nvPr/>
        </p:nvSpPr>
        <p:spPr bwMode="auto">
          <a:xfrm rot="5400000">
            <a:off x="8959852" y="1678517"/>
            <a:ext cx="2117" cy="3600451"/>
          </a:xfrm>
          <a:prstGeom prst="line">
            <a:avLst/>
          </a:prstGeom>
          <a:noFill/>
          <a:ln w="12700" cap="flat" cmpd="sng">
            <a:solidFill>
              <a:srgbClr val="FFFFFF">
                <a:alpha val="50000"/>
              </a:srgbClr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66" tIns="60933" rIns="121866" bIns="60933"/>
          <a:lstStyle/>
          <a:p>
            <a:pPr marL="0" marR="0" lvl="0" indent="0" algn="l" defTabSz="1218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9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61213" y="3619526"/>
            <a:ext cx="3600451" cy="942975"/>
          </a:xfrm>
        </p:spPr>
        <p:txBody>
          <a:bodyPr anchor="b"/>
          <a:lstStyle>
            <a:lvl1pPr algn="ctr">
              <a:defRPr sz="6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1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1"/>
            <a:ext cx="27432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66" tIns="60933" rIns="121866" bIns="60933" numCol="1" anchor="ctr" anchorCtr="0" compatLnSpc="1"/>
          <a:lstStyle>
            <a:lvl1pPr>
              <a:defRPr/>
            </a:lvl1pPr>
          </a:lstStyle>
          <a:p>
            <a:pPr defTabSz="1218600" fontAlgn="base">
              <a:spcBef>
                <a:spcPct val="0"/>
              </a:spcBef>
              <a:spcAft>
                <a:spcPct val="0"/>
              </a:spcAft>
              <a:defRPr/>
            </a:pPr>
            <a:fld id="{84979B7F-DBE8-4E60-BAAE-A3DEEB556AF9}" type="datetime1">
              <a:rPr lang="zh-CN" altLang="en-US" noProof="1" smtClean="0">
                <a:solidFill>
                  <a:srgbClr val="898989"/>
                </a:solidFill>
                <a:latin typeface="Arial" panose="020B0604020202020204" pitchFamily="34" charset="0"/>
              </a:rPr>
              <a:pPr defTabSz="1218600" fontAlgn="base">
                <a:spcBef>
                  <a:spcPct val="0"/>
                </a:spcBef>
                <a:spcAft>
                  <a:spcPct val="0"/>
                </a:spcAft>
                <a:defRPr/>
              </a:pPr>
              <a:t>2018-11-13</a:t>
            </a:fld>
            <a:endParaRPr lang="zh-CN" altLang="en-US" sz="2400" noProof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1"/>
            <a:ext cx="41148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66" tIns="60933" rIns="121866" bIns="60933" numCol="1" anchor="ctr" anchorCtr="0" compatLnSpc="1"/>
          <a:lstStyle>
            <a:lvl1pPr>
              <a:defRPr/>
            </a:lvl1pPr>
          </a:lstStyle>
          <a:p>
            <a:pPr defTabSz="12186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zh-CN" noProof="1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1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1"/>
            <a:ext cx="27432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66" tIns="60933" rIns="121866" bIns="60933" numCol="1" anchor="ctr" anchorCtr="0" compatLnSpc="1"/>
          <a:lstStyle/>
          <a:p>
            <a:pPr algn="r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  <p:extLst>
      <p:ext uri="{BB962C8B-B14F-4D97-AF65-F5344CB8AC3E}">
        <p14:creationId xmlns:p14="http://schemas.microsoft.com/office/powerpoint/2010/main" val="3130219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2"/>
          <p:cNvSpPr>
            <a:spLocks noChangeArrowheads="1"/>
          </p:cNvSpPr>
          <p:nvPr/>
        </p:nvSpPr>
        <p:spPr bwMode="auto">
          <a:xfrm>
            <a:off x="886903" y="1365270"/>
            <a:ext cx="3333751" cy="3333751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lIns="121880" tIns="60940" rIns="121880" bIns="60940" anchor="ctr"/>
          <a:lstStyle/>
          <a:p>
            <a:pPr algn="ctr" defTabSz="1218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 sz="19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" name="椭圆 8"/>
          <p:cNvSpPr>
            <a:spLocks noChangeArrowheads="1"/>
          </p:cNvSpPr>
          <p:nvPr/>
        </p:nvSpPr>
        <p:spPr bwMode="auto">
          <a:xfrm>
            <a:off x="706969" y="1185333"/>
            <a:ext cx="3691467" cy="3693584"/>
          </a:xfrm>
          <a:prstGeom prst="ellipse">
            <a:avLst/>
          </a:prstGeom>
          <a:noFill/>
          <a:ln w="22225" cap="flat" cmpd="sng">
            <a:solidFill>
              <a:srgbClr val="FEFEFE">
                <a:alpha val="50000"/>
              </a:srgbClr>
            </a:solidFill>
            <a:prstDash val="sysDash"/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880" tIns="60940" rIns="121880" bIns="60940" anchor="ctr"/>
          <a:lstStyle/>
          <a:p>
            <a:pPr algn="ctr" defTabSz="1218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 sz="19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" name="矩形 6"/>
          <p:cNvSpPr>
            <a:spLocks noChangeArrowheads="1"/>
          </p:cNvSpPr>
          <p:nvPr/>
        </p:nvSpPr>
        <p:spPr bwMode="auto">
          <a:xfrm>
            <a:off x="6572270" y="4279900"/>
            <a:ext cx="2885017" cy="493184"/>
          </a:xfrm>
          <a:prstGeom prst="rect">
            <a:avLst/>
          </a:prstGeom>
          <a:solidFill>
            <a:srgbClr val="FEFEFE">
              <a:alpha val="2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lIns="121880" tIns="60940" rIns="121880" bIns="60940" anchor="ctr"/>
          <a:lstStyle/>
          <a:p>
            <a:pPr algn="ctr" defTabSz="1218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 sz="19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 flipV="1">
            <a:off x="0" y="349251"/>
            <a:ext cx="12192000" cy="0"/>
          </a:xfrm>
          <a:prstGeom prst="line">
            <a:avLst/>
          </a:prstGeom>
          <a:noFill/>
          <a:ln w="12700" cap="flat" cmpd="sng">
            <a:solidFill>
              <a:srgbClr val="FEFEFE">
                <a:alpha val="50000"/>
              </a:srgbClr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80" tIns="60940" rIns="121880" bIns="60940"/>
          <a:lstStyle/>
          <a:p>
            <a:pPr defTabSz="1218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sz="1900" noProof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2" name="直接连接符 13"/>
          <p:cNvSpPr>
            <a:spLocks noChangeShapeType="1"/>
          </p:cNvSpPr>
          <p:nvPr/>
        </p:nvSpPr>
        <p:spPr bwMode="auto">
          <a:xfrm flipV="1">
            <a:off x="-114297" y="6288620"/>
            <a:ext cx="7457017" cy="2117"/>
          </a:xfrm>
          <a:prstGeom prst="line">
            <a:avLst/>
          </a:prstGeom>
          <a:noFill/>
          <a:ln w="12700" cap="flat" cmpd="sng">
            <a:solidFill>
              <a:srgbClr val="FEFEFE">
                <a:alpha val="50000"/>
              </a:srgbClr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80" tIns="60940" rIns="121880" bIns="60940"/>
          <a:lstStyle/>
          <a:p>
            <a:pPr defTabSz="1218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sz="1900" noProof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3" name="椭圆 15"/>
          <p:cNvSpPr>
            <a:spLocks noChangeArrowheads="1"/>
          </p:cNvSpPr>
          <p:nvPr/>
        </p:nvSpPr>
        <p:spPr bwMode="auto">
          <a:xfrm>
            <a:off x="7533237" y="6182787"/>
            <a:ext cx="218017" cy="2159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lIns="121880" tIns="60940" rIns="121880" bIns="60940" anchor="ctr"/>
          <a:lstStyle/>
          <a:p>
            <a:pPr algn="ctr" defTabSz="1218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 sz="19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" name="椭圆 16"/>
          <p:cNvSpPr>
            <a:spLocks noChangeArrowheads="1"/>
          </p:cNvSpPr>
          <p:nvPr/>
        </p:nvSpPr>
        <p:spPr bwMode="auto">
          <a:xfrm>
            <a:off x="7884604" y="6182787"/>
            <a:ext cx="218017" cy="2159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lIns="121880" tIns="60940" rIns="121880" bIns="60940" anchor="ctr"/>
          <a:lstStyle/>
          <a:p>
            <a:pPr algn="ctr" defTabSz="1218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 sz="19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" name="椭圆 17"/>
          <p:cNvSpPr>
            <a:spLocks noChangeArrowheads="1"/>
          </p:cNvSpPr>
          <p:nvPr/>
        </p:nvSpPr>
        <p:spPr bwMode="auto">
          <a:xfrm>
            <a:off x="8238086" y="6182787"/>
            <a:ext cx="218017" cy="2159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lIns="121880" tIns="60940" rIns="121880" bIns="60940" anchor="ctr"/>
          <a:lstStyle/>
          <a:p>
            <a:pPr algn="ctr" defTabSz="1218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 sz="19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" name="椭圆 18"/>
          <p:cNvSpPr>
            <a:spLocks noChangeArrowheads="1"/>
          </p:cNvSpPr>
          <p:nvPr/>
        </p:nvSpPr>
        <p:spPr bwMode="auto">
          <a:xfrm>
            <a:off x="8587337" y="6182787"/>
            <a:ext cx="218017" cy="2159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lIns="121880" tIns="60940" rIns="121880" bIns="60940" anchor="ctr"/>
          <a:lstStyle/>
          <a:p>
            <a:pPr algn="ctr" defTabSz="1218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 sz="19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" name="直接连接符 19"/>
          <p:cNvSpPr>
            <a:spLocks noChangeShapeType="1"/>
          </p:cNvSpPr>
          <p:nvPr/>
        </p:nvSpPr>
        <p:spPr bwMode="auto">
          <a:xfrm>
            <a:off x="8976784" y="6288620"/>
            <a:ext cx="3149600" cy="2117"/>
          </a:xfrm>
          <a:prstGeom prst="line">
            <a:avLst/>
          </a:prstGeom>
          <a:noFill/>
          <a:ln w="12700" cap="flat" cmpd="sng">
            <a:solidFill>
              <a:srgbClr val="FEFEFE">
                <a:alpha val="50000"/>
              </a:srgbClr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80" tIns="60940" rIns="121880" bIns="60940"/>
          <a:lstStyle/>
          <a:p>
            <a:pPr defTabSz="1218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sz="1900" noProof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8" name="文本框 5"/>
          <p:cNvSpPr>
            <a:spLocks noChangeArrowheads="1"/>
          </p:cNvSpPr>
          <p:nvPr/>
        </p:nvSpPr>
        <p:spPr bwMode="auto">
          <a:xfrm>
            <a:off x="1532486" y="2370668"/>
            <a:ext cx="2249969" cy="135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80" tIns="60940" rIns="121880" bIns="6094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1218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8000" smtClean="0">
                <a:solidFill>
                  <a:srgbClr val="B63339"/>
                </a:solidFill>
                <a:latin typeface="Impact" panose="020B0806030902050204" pitchFamily="34" charset="0"/>
                <a:ea typeface="方正姚体" panose="02010601030101010101" pitchFamily="2" charset="-122"/>
                <a:sym typeface="Aharoni" pitchFamily="2" charset="-79"/>
              </a:rPr>
              <a:t>2018</a:t>
            </a:r>
            <a:endParaRPr lang="zh-CN" altLang="en-US" sz="2800" smtClean="0">
              <a:solidFill>
                <a:srgbClr val="B63339"/>
              </a:solidFill>
              <a:latin typeface="Gulim" pitchFamily="2" charset="-127"/>
              <a:ea typeface="Gulim" pitchFamily="2" charset="-127"/>
              <a:sym typeface="Gulim" pitchFamily="2" charset="-127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283203" y="1796821"/>
            <a:ext cx="5651500" cy="2220915"/>
          </a:xfrm>
        </p:spPr>
        <p:txBody>
          <a:bodyPr anchor="b"/>
          <a:lstStyle>
            <a:lvl1pPr algn="l">
              <a:defRPr sz="5500" b="1"/>
            </a:lvl1pPr>
          </a:lstStyle>
          <a:p>
            <a:pPr fontAlgn="base"/>
            <a:r>
              <a:rPr lang="zh-CN" altLang="en-US" sz="5500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763907" y="4293096"/>
            <a:ext cx="2884488" cy="492125"/>
          </a:xfrm>
        </p:spPr>
        <p:txBody>
          <a:bodyPr anchor="ctr"/>
          <a:lstStyle>
            <a:lvl1pPr marL="0" indent="0" algn="l">
              <a:buFontTx/>
              <a:buNone/>
              <a:defRPr/>
            </a:lvl1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19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1"/>
            <a:ext cx="27432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0" tIns="60940" rIns="121880" bIns="60940" numCol="1" anchor="ctr" anchorCtr="0" compatLnSpc="1"/>
          <a:lstStyle>
            <a:lvl1pPr>
              <a:defRPr/>
            </a:lvl1pPr>
          </a:lstStyle>
          <a:p>
            <a:pPr>
              <a:defRPr/>
            </a:pPr>
            <a:fld id="{B7E37A95-C285-486A-A4DF-62547009C9BD}" type="datetime1">
              <a:rPr lang="zh-CN" altLang="en-US" smtClean="0"/>
              <a:pPr>
                <a:defRPr/>
              </a:pPr>
              <a:t>2018-11-13</a:t>
            </a:fld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20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1"/>
            <a:ext cx="41148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0" tIns="60940" rIns="121880" bIns="60940" numCol="1" anchor="ctr" anchorCtr="0" compatLnSpc="1"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1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1"/>
            <a:ext cx="27432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0" tIns="60940" rIns="121880" bIns="60940" numCol="1" anchor="ctr" anchorCtr="0" compatLnSpc="1"/>
          <a:lstStyle/>
          <a:p>
            <a:fld id="{9A0DB2DC-4C9A-4742-B13C-FB6460FD3503}" type="slidenum">
              <a:rPr lang="zh-CN" altLang="en-US" noProof="1" dirty="0"/>
              <a:pPr/>
              <a:t>‹#›</a:t>
            </a:fld>
            <a:endParaRPr lang="zh-CN" altLang="en-US" noProof="1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接连接符 15"/>
          <p:cNvSpPr>
            <a:spLocks noChangeShapeType="1"/>
          </p:cNvSpPr>
          <p:nvPr/>
        </p:nvSpPr>
        <p:spPr bwMode="auto">
          <a:xfrm rot="10800000">
            <a:off x="0" y="1356784"/>
            <a:ext cx="10830984" cy="0"/>
          </a:xfrm>
          <a:prstGeom prst="line">
            <a:avLst/>
          </a:prstGeom>
          <a:noFill/>
          <a:ln w="12700" cap="flat" cmpd="sng">
            <a:solidFill>
              <a:srgbClr val="FEFEFE">
                <a:alpha val="50000"/>
              </a:srgbClr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80" tIns="60940" rIns="121880" bIns="60940"/>
          <a:lstStyle/>
          <a:p>
            <a:pPr defTabSz="1218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sz="1900" noProof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9" name="椭圆 14"/>
          <p:cNvSpPr>
            <a:spLocks noChangeAspect="1" noChangeArrowheads="1"/>
          </p:cNvSpPr>
          <p:nvPr/>
        </p:nvSpPr>
        <p:spPr bwMode="auto">
          <a:xfrm>
            <a:off x="10830987" y="1312334"/>
            <a:ext cx="88900" cy="889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lIns="121880" tIns="60940" rIns="121880" bIns="60940" anchor="ctr"/>
          <a:lstStyle/>
          <a:p>
            <a:pPr algn="ctr" defTabSz="1218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 sz="19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0245" name="组合 10"/>
          <p:cNvGrpSpPr/>
          <p:nvPr/>
        </p:nvGrpSpPr>
        <p:grpSpPr>
          <a:xfrm>
            <a:off x="10947400" y="988487"/>
            <a:ext cx="738717" cy="738716"/>
            <a:chOff x="11208385" y="854075"/>
            <a:chExt cx="936625" cy="936625"/>
          </a:xfrm>
        </p:grpSpPr>
        <p:sp>
          <p:nvSpPr>
            <p:cNvPr id="11" name="椭圆 12"/>
            <p:cNvSpPr>
              <a:spLocks noChangeAspect="1" noChangeArrowheads="1"/>
            </p:cNvSpPr>
            <p:nvPr/>
          </p:nvSpPr>
          <p:spPr bwMode="auto">
            <a:xfrm>
              <a:off x="11262060" y="910433"/>
              <a:ext cx="829276" cy="829277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6E6E6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 defTabSz="121875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900" noProof="1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" name="椭圆 13"/>
            <p:cNvSpPr>
              <a:spLocks noChangeAspect="1" noChangeArrowheads="1"/>
            </p:cNvSpPr>
            <p:nvPr/>
          </p:nvSpPr>
          <p:spPr bwMode="auto">
            <a:xfrm>
              <a:off x="11208385" y="854075"/>
              <a:ext cx="936625" cy="936625"/>
            </a:xfrm>
            <a:prstGeom prst="ellipse">
              <a:avLst/>
            </a:prstGeom>
            <a:noFill/>
            <a:ln w="19050" cap="flat" cmpd="sng">
              <a:solidFill>
                <a:srgbClr val="FEFEFE">
                  <a:alpha val="50000"/>
                </a:srgbClr>
              </a:solidFill>
              <a:prstDash val="sysDash"/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defTabSz="121875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900" noProof="1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45"/>
            <a:ext cx="10515600" cy="903289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726424"/>
            <a:ext cx="10515600" cy="4450559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13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1"/>
            <a:ext cx="27432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0" tIns="60940" rIns="121880" bIns="60940" numCol="1" anchor="ctr" anchorCtr="0" compatLnSpc="1"/>
          <a:lstStyle>
            <a:lvl1pPr>
              <a:defRPr/>
            </a:lvl1pPr>
          </a:lstStyle>
          <a:p>
            <a:pPr>
              <a:defRPr/>
            </a:pPr>
            <a:fld id="{42EA1202-5A6B-4318-9CF4-F480767CF3FF}" type="datetime1">
              <a:rPr lang="zh-CN" altLang="en-US" smtClean="0"/>
              <a:pPr>
                <a:defRPr/>
              </a:pPr>
              <a:t>2018-11-13</a:t>
            </a:fld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4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1"/>
            <a:ext cx="41148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0" tIns="60940" rIns="121880" bIns="60940" numCol="1" anchor="ctr" anchorCtr="0" compatLnSpc="1"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5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1"/>
            <a:ext cx="27432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0" tIns="60940" rIns="121880" bIns="60940" numCol="1" anchor="ctr" anchorCtr="0" compatLnSpc="1"/>
          <a:lstStyle/>
          <a:p>
            <a:fld id="{9A0DB2DC-4C9A-4742-B13C-FB6460FD3503}" type="slidenum">
              <a:rPr lang="zh-CN" altLang="en-US" noProof="1" dirty="0"/>
              <a:pPr/>
              <a:t>‹#›</a:t>
            </a:fld>
            <a:endParaRPr lang="zh-CN" altLang="en-US" noProof="1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25"/>
          <p:cNvSpPr>
            <a:spLocks noChangeArrowheads="1"/>
          </p:cNvSpPr>
          <p:nvPr/>
        </p:nvSpPr>
        <p:spPr bwMode="auto">
          <a:xfrm>
            <a:off x="1056237" y="1953691"/>
            <a:ext cx="3636433" cy="3636433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42719B"/>
                </a:solidFill>
                <a:bevel/>
              </a14:hiddenLine>
            </a:ext>
          </a:extLst>
        </p:spPr>
        <p:txBody>
          <a:bodyPr lIns="121880" tIns="60940" rIns="121880" bIns="60940" anchor="ctr"/>
          <a:lstStyle/>
          <a:p>
            <a:pPr algn="ctr" defTabSz="1218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 sz="19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" name="椭圆 26"/>
          <p:cNvSpPr>
            <a:spLocks noChangeArrowheads="1"/>
          </p:cNvSpPr>
          <p:nvPr/>
        </p:nvSpPr>
        <p:spPr bwMode="auto">
          <a:xfrm>
            <a:off x="3871385" y="5585884"/>
            <a:ext cx="922867" cy="924984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42719B"/>
                </a:solidFill>
                <a:bevel/>
              </a14:hiddenLine>
            </a:ext>
          </a:extLst>
        </p:spPr>
        <p:txBody>
          <a:bodyPr lIns="121880" tIns="60940" rIns="121880" bIns="60940" anchor="ctr"/>
          <a:lstStyle/>
          <a:p>
            <a:pPr algn="ctr" defTabSz="1218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 sz="19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" name="椭圆 27"/>
          <p:cNvSpPr>
            <a:spLocks noChangeArrowheads="1"/>
          </p:cNvSpPr>
          <p:nvPr/>
        </p:nvSpPr>
        <p:spPr bwMode="auto">
          <a:xfrm>
            <a:off x="3431119" y="1145119"/>
            <a:ext cx="632884" cy="632884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42719B"/>
                </a:solidFill>
                <a:bevel/>
              </a14:hiddenLine>
            </a:ext>
          </a:extLst>
        </p:spPr>
        <p:txBody>
          <a:bodyPr lIns="121880" tIns="60940" rIns="121880" bIns="60940" anchor="ctr"/>
          <a:lstStyle/>
          <a:p>
            <a:pPr algn="ctr" defTabSz="1218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 sz="19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" name="椭圆 29"/>
          <p:cNvSpPr>
            <a:spLocks noChangeArrowheads="1"/>
          </p:cNvSpPr>
          <p:nvPr/>
        </p:nvSpPr>
        <p:spPr bwMode="auto">
          <a:xfrm>
            <a:off x="5873751" y="1953687"/>
            <a:ext cx="1013884" cy="1013884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42719B"/>
                </a:solidFill>
                <a:bevel/>
              </a14:hiddenLine>
            </a:ext>
          </a:extLst>
        </p:spPr>
        <p:txBody>
          <a:bodyPr lIns="121880" tIns="60940" rIns="121880" bIns="60940" anchor="ctr"/>
          <a:lstStyle/>
          <a:p>
            <a:pPr algn="ctr" defTabSz="1218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 sz="19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1271" name="组合 30"/>
          <p:cNvGrpSpPr/>
          <p:nvPr/>
        </p:nvGrpSpPr>
        <p:grpSpPr>
          <a:xfrm>
            <a:off x="6136220" y="2283903"/>
            <a:ext cx="499533" cy="478367"/>
            <a:chOff x="0" y="0"/>
            <a:chExt cx="2438400" cy="2332038"/>
          </a:xfrm>
        </p:grpSpPr>
        <p:sp>
          <p:nvSpPr>
            <p:cNvPr id="13" name="Freeform 25"/>
            <p:cNvSpPr>
              <a:spLocks noChangeArrowheads="1"/>
            </p:cNvSpPr>
            <p:nvPr/>
          </p:nvSpPr>
          <p:spPr bwMode="auto">
            <a:xfrm>
              <a:off x="898898" y="1671638"/>
              <a:ext cx="650932" cy="660400"/>
            </a:xfrm>
            <a:custGeom>
              <a:avLst/>
              <a:gdLst>
                <a:gd name="T0" fmla="*/ 206 w 413"/>
                <a:gd name="T1" fmla="*/ 413 h 413"/>
                <a:gd name="T2" fmla="*/ 0 w 413"/>
                <a:gd name="T3" fmla="*/ 0 h 413"/>
                <a:gd name="T4" fmla="*/ 413 w 413"/>
                <a:gd name="T5" fmla="*/ 0 h 413"/>
                <a:gd name="T6" fmla="*/ 206 w 413"/>
                <a:gd name="T7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B633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121875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000" smtClean="0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4" name="任意多边形 32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B633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121875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000" smtClean="0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sp>
        <p:nvSpPr>
          <p:cNvPr id="15" name="直接连接符 35"/>
          <p:cNvSpPr>
            <a:spLocks noChangeShapeType="1"/>
          </p:cNvSpPr>
          <p:nvPr/>
        </p:nvSpPr>
        <p:spPr bwMode="auto">
          <a:xfrm rot="5400000">
            <a:off x="8960908" y="2972861"/>
            <a:ext cx="0" cy="3600451"/>
          </a:xfrm>
          <a:prstGeom prst="line">
            <a:avLst/>
          </a:prstGeom>
          <a:noFill/>
          <a:ln w="12700" cap="flat" cmpd="sng">
            <a:solidFill>
              <a:srgbClr val="FFFFFF">
                <a:alpha val="50000"/>
              </a:srgbClr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80" tIns="60940" rIns="121880" bIns="60940"/>
          <a:lstStyle/>
          <a:p>
            <a:pPr defTabSz="1218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sz="1900" noProof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6" name="直接连接符 36"/>
          <p:cNvSpPr>
            <a:spLocks noChangeShapeType="1"/>
          </p:cNvSpPr>
          <p:nvPr/>
        </p:nvSpPr>
        <p:spPr bwMode="auto">
          <a:xfrm rot="5400000">
            <a:off x="8959852" y="1678517"/>
            <a:ext cx="2117" cy="3600451"/>
          </a:xfrm>
          <a:prstGeom prst="line">
            <a:avLst/>
          </a:prstGeom>
          <a:noFill/>
          <a:ln w="12700" cap="flat" cmpd="sng">
            <a:solidFill>
              <a:srgbClr val="FFFFFF">
                <a:alpha val="50000"/>
              </a:srgbClr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80" tIns="60940" rIns="121880" bIns="60940"/>
          <a:lstStyle/>
          <a:p>
            <a:pPr defTabSz="1218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sz="1900" noProof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61213" y="3619519"/>
            <a:ext cx="3600451" cy="942975"/>
          </a:xfrm>
        </p:spPr>
        <p:txBody>
          <a:bodyPr anchor="b"/>
          <a:lstStyle>
            <a:lvl1pPr algn="ctr">
              <a:defRPr sz="6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1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1"/>
            <a:ext cx="27432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0" tIns="60940" rIns="121880" bIns="60940" numCol="1" anchor="ctr" anchorCtr="0" compatLnSpc="1"/>
          <a:lstStyle>
            <a:lvl1pPr>
              <a:defRPr/>
            </a:lvl1pPr>
          </a:lstStyle>
          <a:p>
            <a:pPr>
              <a:defRPr/>
            </a:pPr>
            <a:fld id="{84979B7F-DBE8-4E60-BAAE-A3DEEB556AF9}" type="datetime1">
              <a:rPr lang="zh-CN" altLang="en-US" smtClean="0"/>
              <a:pPr>
                <a:defRPr/>
              </a:pPr>
              <a:t>2018-11-13</a:t>
            </a:fld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1"/>
            <a:ext cx="41148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0" tIns="60940" rIns="121880" bIns="60940" numCol="1" anchor="ctr" anchorCtr="0" compatLnSpc="1"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1"/>
            <a:ext cx="27432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0" tIns="60940" rIns="121880" bIns="60940" numCol="1" anchor="ctr" anchorCtr="0" compatLnSpc="1"/>
          <a:lstStyle/>
          <a:p>
            <a:fld id="{9A0DB2DC-4C9A-4742-B13C-FB6460FD3503}" type="slidenum">
              <a:rPr lang="zh-CN" altLang="en-US" noProof="1" dirty="0"/>
              <a:pPr/>
              <a:t>‹#›</a:t>
            </a:fld>
            <a:endParaRPr lang="zh-CN" altLang="en-US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64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697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39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3709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793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49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190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88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585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66E2-2601-4D70-82CC-BEB7FE4CAA1E}" type="datetimeFigureOut">
              <a:rPr lang="zh-CN" altLang="en-US" smtClean="0"/>
              <a:t>2018-11-13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093D5-51FD-4CB6-B59C-612DFB0B8D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接连接符 15"/>
          <p:cNvSpPr>
            <a:spLocks noChangeShapeType="1"/>
          </p:cNvSpPr>
          <p:nvPr/>
        </p:nvSpPr>
        <p:spPr bwMode="auto">
          <a:xfrm rot="10800000">
            <a:off x="0" y="1356784"/>
            <a:ext cx="10830984" cy="0"/>
          </a:xfrm>
          <a:prstGeom prst="line">
            <a:avLst/>
          </a:prstGeom>
          <a:noFill/>
          <a:ln w="12700" cap="flat" cmpd="sng">
            <a:solidFill>
              <a:srgbClr val="FEFEFE">
                <a:alpha val="50000"/>
              </a:srgbClr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80" tIns="60940" rIns="121880" bIns="60940"/>
          <a:lstStyle/>
          <a:p>
            <a:pPr defTabSz="1218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sz="1900" noProof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9" name="椭圆 14"/>
          <p:cNvSpPr>
            <a:spLocks noChangeAspect="1" noChangeArrowheads="1"/>
          </p:cNvSpPr>
          <p:nvPr/>
        </p:nvSpPr>
        <p:spPr bwMode="auto">
          <a:xfrm>
            <a:off x="10830987" y="1312334"/>
            <a:ext cx="88900" cy="889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lIns="121880" tIns="60940" rIns="121880" bIns="60940" anchor="ctr"/>
          <a:lstStyle/>
          <a:p>
            <a:pPr algn="ctr" defTabSz="1218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 sz="19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2293" name="组合 11"/>
          <p:cNvGrpSpPr/>
          <p:nvPr/>
        </p:nvGrpSpPr>
        <p:grpSpPr>
          <a:xfrm>
            <a:off x="10947400" y="988487"/>
            <a:ext cx="738717" cy="738716"/>
            <a:chOff x="11208385" y="854075"/>
            <a:chExt cx="936625" cy="936625"/>
          </a:xfrm>
        </p:grpSpPr>
        <p:sp>
          <p:nvSpPr>
            <p:cNvPr id="11" name="椭圆 12"/>
            <p:cNvSpPr>
              <a:spLocks noChangeAspect="1" noChangeArrowheads="1"/>
            </p:cNvSpPr>
            <p:nvPr/>
          </p:nvSpPr>
          <p:spPr bwMode="auto">
            <a:xfrm>
              <a:off x="11262060" y="910433"/>
              <a:ext cx="829276" cy="829277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6E6E6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 defTabSz="121875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900" noProof="1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" name="椭圆 13"/>
            <p:cNvSpPr>
              <a:spLocks noChangeAspect="1" noChangeArrowheads="1"/>
            </p:cNvSpPr>
            <p:nvPr/>
          </p:nvSpPr>
          <p:spPr bwMode="auto">
            <a:xfrm>
              <a:off x="11208385" y="854075"/>
              <a:ext cx="936625" cy="936625"/>
            </a:xfrm>
            <a:prstGeom prst="ellipse">
              <a:avLst/>
            </a:prstGeom>
            <a:noFill/>
            <a:ln w="19050" cap="flat" cmpd="sng">
              <a:solidFill>
                <a:srgbClr val="FEFEFE">
                  <a:alpha val="50000"/>
                </a:srgbClr>
              </a:solidFill>
              <a:prstDash val="sysDash"/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defTabSz="121875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900" noProof="1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45"/>
            <a:ext cx="10515600" cy="903289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686369"/>
            <a:ext cx="5181600" cy="449059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86369"/>
            <a:ext cx="5181600" cy="449059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13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838200" y="6356351"/>
            <a:ext cx="27432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0" tIns="60940" rIns="121880" bIns="60940" numCol="1" anchor="ctr" anchorCtr="0" compatLnSpc="1"/>
          <a:lstStyle>
            <a:lvl1pPr>
              <a:defRPr/>
            </a:lvl1pPr>
          </a:lstStyle>
          <a:p>
            <a:pPr>
              <a:defRPr/>
            </a:pPr>
            <a:fld id="{8CD58B10-FAF4-43A5-90BE-E8450E075D4D}" type="datetime1">
              <a:rPr lang="zh-CN" altLang="en-US" smtClean="0"/>
              <a:pPr>
                <a:defRPr/>
              </a:pPr>
              <a:t>2018-11-13</a:t>
            </a:fld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4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1"/>
            <a:ext cx="41148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0" tIns="60940" rIns="121880" bIns="60940" numCol="1" anchor="ctr" anchorCtr="0" compatLnSpc="1"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5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1"/>
            <a:ext cx="27432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0" tIns="60940" rIns="121880" bIns="60940" numCol="1" anchor="ctr" anchorCtr="0" compatLnSpc="1"/>
          <a:lstStyle/>
          <a:p>
            <a:fld id="{9A0DB2DC-4C9A-4742-B13C-FB6460FD3503}" type="slidenum">
              <a:rPr lang="zh-CN" altLang="en-US" noProof="1" dirty="0"/>
              <a:pPr/>
              <a:t>‹#›</a:t>
            </a:fld>
            <a:endParaRPr lang="zh-CN" altLang="en-US" noProof="1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788103"/>
            <a:ext cx="5157787" cy="6477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23" indent="0">
              <a:buNone/>
              <a:defRPr sz="2000" b="1"/>
            </a:lvl2pPr>
            <a:lvl3pPr marL="914060" indent="0">
              <a:buNone/>
              <a:defRPr sz="1900" b="1"/>
            </a:lvl3pPr>
            <a:lvl4pPr marL="1371090" indent="0">
              <a:buNone/>
              <a:defRPr sz="1600" b="1"/>
            </a:lvl4pPr>
            <a:lvl5pPr marL="1828120" indent="0">
              <a:buNone/>
              <a:defRPr sz="1600" b="1"/>
            </a:lvl5pPr>
            <a:lvl6pPr marL="2285158" indent="0">
              <a:buNone/>
              <a:defRPr sz="1600" b="1"/>
            </a:lvl6pPr>
            <a:lvl7pPr marL="2742178" indent="0">
              <a:buNone/>
              <a:defRPr sz="1600" b="1"/>
            </a:lvl7pPr>
            <a:lvl8pPr marL="3199200" indent="0">
              <a:buNone/>
              <a:defRPr sz="1600" b="1"/>
            </a:lvl8pPr>
            <a:lvl9pPr marL="3656223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3" y="1788103"/>
            <a:ext cx="5183188" cy="6477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23" indent="0">
              <a:buNone/>
              <a:defRPr sz="2000" b="1"/>
            </a:lvl2pPr>
            <a:lvl3pPr marL="914060" indent="0">
              <a:buNone/>
              <a:defRPr sz="1900" b="1"/>
            </a:lvl3pPr>
            <a:lvl4pPr marL="1371090" indent="0">
              <a:buNone/>
              <a:defRPr sz="1600" b="1"/>
            </a:lvl4pPr>
            <a:lvl5pPr marL="1828120" indent="0">
              <a:buNone/>
              <a:defRPr sz="1600" b="1"/>
            </a:lvl5pPr>
            <a:lvl6pPr marL="2285158" indent="0">
              <a:buNone/>
              <a:defRPr sz="1600" b="1"/>
            </a:lvl6pPr>
            <a:lvl7pPr marL="2742178" indent="0">
              <a:buNone/>
              <a:defRPr sz="1600" b="1"/>
            </a:lvl7pPr>
            <a:lvl8pPr marL="3199200" indent="0">
              <a:buNone/>
              <a:defRPr sz="1600" b="1"/>
            </a:lvl8pPr>
            <a:lvl9pPr marL="3656223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8DB85F-DC12-46EC-A957-D75ED871D66A}" type="datetime1">
              <a:rPr lang="zh-CN" altLang="en-US" smtClean="0"/>
              <a:pPr>
                <a:defRPr/>
              </a:pPr>
              <a:t>2018-11-13</a:t>
            </a:fld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B2DC-4C9A-4742-B13C-FB6460FD3503}" type="slidenum">
              <a:rPr lang="zh-CN" altLang="en-US" noProof="1" dirty="0"/>
              <a:pPr/>
              <a:t>‹#›</a:t>
            </a:fld>
            <a:endParaRPr lang="zh-CN" altLang="en-US" noProof="1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2"/>
          <p:cNvSpPr>
            <a:spLocks noChangeArrowheads="1"/>
          </p:cNvSpPr>
          <p:nvPr/>
        </p:nvSpPr>
        <p:spPr bwMode="auto">
          <a:xfrm>
            <a:off x="886903" y="1365270"/>
            <a:ext cx="3333751" cy="3333751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lIns="121880" tIns="60940" rIns="121880" bIns="60940" anchor="ctr"/>
          <a:lstStyle/>
          <a:p>
            <a:pPr algn="ctr" defTabSz="1218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 sz="19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" name="椭圆 4"/>
          <p:cNvSpPr>
            <a:spLocks noChangeArrowheads="1"/>
          </p:cNvSpPr>
          <p:nvPr/>
        </p:nvSpPr>
        <p:spPr bwMode="auto">
          <a:xfrm>
            <a:off x="706969" y="1185333"/>
            <a:ext cx="3691467" cy="3693584"/>
          </a:xfrm>
          <a:prstGeom prst="ellipse">
            <a:avLst/>
          </a:prstGeom>
          <a:noFill/>
          <a:ln w="22225" cap="flat" cmpd="sng">
            <a:solidFill>
              <a:srgbClr val="FEFEFE">
                <a:alpha val="50000"/>
              </a:srgbClr>
            </a:solidFill>
            <a:prstDash val="sysDash"/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880" tIns="60940" rIns="121880" bIns="60940" anchor="ctr"/>
          <a:lstStyle/>
          <a:p>
            <a:pPr algn="ctr" defTabSz="1218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 sz="19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6860137" y="4184651"/>
            <a:ext cx="2885017" cy="493184"/>
          </a:xfrm>
          <a:prstGeom prst="rect">
            <a:avLst/>
          </a:prstGeom>
          <a:solidFill>
            <a:srgbClr val="FEFEFE">
              <a:alpha val="2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lIns="121880" tIns="60940" rIns="121880" bIns="60940" anchor="ctr"/>
          <a:lstStyle/>
          <a:p>
            <a:pPr algn="ctr" defTabSz="1218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 sz="19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 flipV="1">
            <a:off x="0" y="349251"/>
            <a:ext cx="12192000" cy="0"/>
          </a:xfrm>
          <a:prstGeom prst="line">
            <a:avLst/>
          </a:prstGeom>
          <a:noFill/>
          <a:ln w="12700" cap="flat" cmpd="sng">
            <a:solidFill>
              <a:srgbClr val="FEFEFE">
                <a:alpha val="50000"/>
              </a:srgbClr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80" tIns="60940" rIns="121880" bIns="60940"/>
          <a:lstStyle/>
          <a:p>
            <a:pPr defTabSz="1218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sz="1900" noProof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2" name="直接连接符 13"/>
          <p:cNvSpPr>
            <a:spLocks noChangeShapeType="1"/>
          </p:cNvSpPr>
          <p:nvPr/>
        </p:nvSpPr>
        <p:spPr bwMode="auto">
          <a:xfrm flipV="1">
            <a:off x="-114297" y="6288620"/>
            <a:ext cx="7457017" cy="2117"/>
          </a:xfrm>
          <a:prstGeom prst="line">
            <a:avLst/>
          </a:prstGeom>
          <a:noFill/>
          <a:ln w="12700" cap="flat" cmpd="sng">
            <a:solidFill>
              <a:srgbClr val="FEFEFE">
                <a:alpha val="50000"/>
              </a:srgbClr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80" tIns="60940" rIns="121880" bIns="60940"/>
          <a:lstStyle/>
          <a:p>
            <a:pPr defTabSz="1218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sz="1900" noProof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3" name="椭圆 15"/>
          <p:cNvSpPr>
            <a:spLocks noChangeArrowheads="1"/>
          </p:cNvSpPr>
          <p:nvPr/>
        </p:nvSpPr>
        <p:spPr bwMode="auto">
          <a:xfrm>
            <a:off x="7533237" y="6182787"/>
            <a:ext cx="218017" cy="2159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lIns="121880" tIns="60940" rIns="121880" bIns="60940" anchor="ctr"/>
          <a:lstStyle/>
          <a:p>
            <a:pPr algn="ctr" defTabSz="1218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 sz="19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" name="椭圆 16"/>
          <p:cNvSpPr>
            <a:spLocks noChangeArrowheads="1"/>
          </p:cNvSpPr>
          <p:nvPr/>
        </p:nvSpPr>
        <p:spPr bwMode="auto">
          <a:xfrm>
            <a:off x="7884604" y="6182787"/>
            <a:ext cx="218017" cy="2159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lIns="121880" tIns="60940" rIns="121880" bIns="60940" anchor="ctr"/>
          <a:lstStyle/>
          <a:p>
            <a:pPr algn="ctr" defTabSz="1218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 sz="19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" name="椭圆 17"/>
          <p:cNvSpPr>
            <a:spLocks noChangeArrowheads="1"/>
          </p:cNvSpPr>
          <p:nvPr/>
        </p:nvSpPr>
        <p:spPr bwMode="auto">
          <a:xfrm>
            <a:off x="8238086" y="6182787"/>
            <a:ext cx="218017" cy="2159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lIns="121880" tIns="60940" rIns="121880" bIns="60940" anchor="ctr"/>
          <a:lstStyle/>
          <a:p>
            <a:pPr algn="ctr" defTabSz="1218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 sz="19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" name="椭圆 18"/>
          <p:cNvSpPr>
            <a:spLocks noChangeArrowheads="1"/>
          </p:cNvSpPr>
          <p:nvPr/>
        </p:nvSpPr>
        <p:spPr bwMode="auto">
          <a:xfrm>
            <a:off x="8587337" y="6182787"/>
            <a:ext cx="218017" cy="2159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lIns="121880" tIns="60940" rIns="121880" bIns="60940" anchor="ctr"/>
          <a:lstStyle/>
          <a:p>
            <a:pPr algn="ctr" defTabSz="1218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 sz="19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" name="直接连接符 19"/>
          <p:cNvSpPr>
            <a:spLocks noChangeShapeType="1"/>
          </p:cNvSpPr>
          <p:nvPr/>
        </p:nvSpPr>
        <p:spPr bwMode="auto">
          <a:xfrm>
            <a:off x="8976784" y="6288620"/>
            <a:ext cx="3149600" cy="2117"/>
          </a:xfrm>
          <a:prstGeom prst="line">
            <a:avLst/>
          </a:prstGeom>
          <a:noFill/>
          <a:ln w="12700" cap="flat" cmpd="sng">
            <a:solidFill>
              <a:srgbClr val="FEFEFE">
                <a:alpha val="50000"/>
              </a:srgbClr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80" tIns="60940" rIns="121880" bIns="60940"/>
          <a:lstStyle/>
          <a:p>
            <a:pPr defTabSz="1218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sz="1900" noProof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87994" y="2024063"/>
            <a:ext cx="4699001" cy="1446212"/>
          </a:xfrm>
        </p:spPr>
        <p:txBody>
          <a:bodyPr/>
          <a:lstStyle>
            <a:lvl1pPr algn="ctr">
              <a:defRPr sz="88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18" name="内容占位符 17"/>
          <p:cNvSpPr>
            <a:spLocks noGrp="1"/>
          </p:cNvSpPr>
          <p:nvPr>
            <p:ph sz="quarter" idx="13"/>
          </p:nvPr>
        </p:nvSpPr>
        <p:spPr>
          <a:xfrm>
            <a:off x="885845" y="2088377"/>
            <a:ext cx="3333751" cy="1887537"/>
          </a:xfrm>
        </p:spPr>
        <p:txBody>
          <a:bodyPr anchor="ctr"/>
          <a:lstStyle>
            <a:lvl1pPr marL="0" indent="0" algn="ctr">
              <a:buNone/>
              <a:defRPr sz="6000">
                <a:solidFill>
                  <a:srgbClr val="C00000"/>
                </a:solidFill>
                <a:latin typeface="Impact" panose="020B0806030902050204" pitchFamily="34" charset="0"/>
              </a:defRPr>
            </a:lvl1pPr>
            <a:lvl2pPr>
              <a:defRPr>
                <a:solidFill>
                  <a:srgbClr val="C00000"/>
                </a:solidFill>
              </a:defRPr>
            </a:lvl2pPr>
            <a:lvl3pPr>
              <a:defRPr>
                <a:solidFill>
                  <a:srgbClr val="C00000"/>
                </a:solidFill>
              </a:defRPr>
            </a:lvl3pPr>
            <a:lvl4pPr>
              <a:defRPr>
                <a:solidFill>
                  <a:srgbClr val="C00000"/>
                </a:solidFill>
              </a:defRPr>
            </a:lvl4pPr>
            <a:lvl5pPr>
              <a:defRPr>
                <a:solidFill>
                  <a:srgbClr val="C00000"/>
                </a:solidFill>
              </a:defRPr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21" name="内容占位符 6"/>
          <p:cNvSpPr>
            <a:spLocks noGrp="1"/>
          </p:cNvSpPr>
          <p:nvPr>
            <p:ph sz="quarter" idx="14"/>
          </p:nvPr>
        </p:nvSpPr>
        <p:spPr>
          <a:xfrm>
            <a:off x="5387977" y="3911600"/>
            <a:ext cx="2849563" cy="492125"/>
          </a:xfrm>
        </p:spPr>
        <p:txBody>
          <a:bodyPr anchor="ctr"/>
          <a:lstStyle>
            <a:lvl1pPr marL="0" indent="0" algn="l">
              <a:buFontTx/>
              <a:buNone/>
              <a:defRPr/>
            </a:lvl1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1"/>
            <a:ext cx="27432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0" tIns="60940" rIns="121880" bIns="60940" numCol="1" anchor="ctr" anchorCtr="0" compatLnSpc="1"/>
          <a:lstStyle>
            <a:lvl1pPr>
              <a:defRPr/>
            </a:lvl1pPr>
          </a:lstStyle>
          <a:p>
            <a:pPr>
              <a:defRPr/>
            </a:pPr>
            <a:fld id="{26030903-921F-4E16-876D-4CDEC5A52CF8}" type="datetime1">
              <a:rPr lang="zh-CN" altLang="en-US" smtClean="0"/>
              <a:pPr>
                <a:defRPr/>
              </a:pPr>
              <a:t>2018-11-13</a:t>
            </a:fld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9" name="页脚占位符 3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1"/>
            <a:ext cx="41148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0" tIns="60940" rIns="121880" bIns="60940" numCol="1" anchor="ctr" anchorCtr="0" compatLnSpc="1"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" name="灯片编号占位符 4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1"/>
            <a:ext cx="27432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0" tIns="60940" rIns="121880" bIns="60940" numCol="1" anchor="ctr" anchorCtr="0" compatLnSpc="1"/>
          <a:lstStyle/>
          <a:p>
            <a:fld id="{9A0DB2DC-4C9A-4742-B13C-FB6460FD3503}" type="slidenum">
              <a:rPr lang="zh-CN" altLang="en-US" noProof="1" dirty="0"/>
              <a:pPr/>
              <a:t>‹#›</a:t>
            </a:fld>
            <a:endParaRPr lang="zh-CN" altLang="en-US" noProof="1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12"/>
          <p:cNvSpPr>
            <a:spLocks noChangeAspect="1" noChangeArrowheads="1"/>
          </p:cNvSpPr>
          <p:nvPr/>
        </p:nvSpPr>
        <p:spPr bwMode="auto">
          <a:xfrm>
            <a:off x="1263652" y="281520"/>
            <a:ext cx="829733" cy="829733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lIns="121880" tIns="60940" rIns="121880" bIns="60940" anchor="ctr"/>
          <a:lstStyle/>
          <a:p>
            <a:pPr algn="ctr" defTabSz="1218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 sz="19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" name="椭圆 13"/>
          <p:cNvSpPr>
            <a:spLocks noChangeAspect="1" noChangeArrowheads="1"/>
          </p:cNvSpPr>
          <p:nvPr/>
        </p:nvSpPr>
        <p:spPr bwMode="auto">
          <a:xfrm>
            <a:off x="1208619" y="226503"/>
            <a:ext cx="937684" cy="935567"/>
          </a:xfrm>
          <a:prstGeom prst="ellipse">
            <a:avLst/>
          </a:prstGeom>
          <a:noFill/>
          <a:ln w="19050" cap="flat" cmpd="sng">
            <a:solidFill>
              <a:srgbClr val="FEFEFE">
                <a:alpha val="50000"/>
              </a:srgbClr>
            </a:solidFill>
            <a:prstDash val="sysDash"/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880" tIns="60940" rIns="121880" bIns="60940" anchor="ctr"/>
          <a:lstStyle/>
          <a:p>
            <a:pPr algn="ctr" defTabSz="1218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 sz="19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" name="椭圆 14"/>
          <p:cNvSpPr>
            <a:spLocks noChangeAspect="1" noChangeArrowheads="1"/>
          </p:cNvSpPr>
          <p:nvPr/>
        </p:nvSpPr>
        <p:spPr bwMode="auto">
          <a:xfrm>
            <a:off x="1066819" y="645603"/>
            <a:ext cx="107951" cy="107951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lIns="121880" tIns="60940" rIns="121880" bIns="60940" anchor="ctr"/>
          <a:lstStyle/>
          <a:p>
            <a:pPr algn="ctr" defTabSz="1218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 sz="19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" name="直接连接符 15"/>
          <p:cNvSpPr>
            <a:spLocks noChangeShapeType="1"/>
          </p:cNvSpPr>
          <p:nvPr/>
        </p:nvSpPr>
        <p:spPr bwMode="auto">
          <a:xfrm rot="10800000">
            <a:off x="2" y="683684"/>
            <a:ext cx="1079500" cy="2117"/>
          </a:xfrm>
          <a:prstGeom prst="line">
            <a:avLst/>
          </a:prstGeom>
          <a:noFill/>
          <a:ln w="12700" cap="flat" cmpd="sng">
            <a:solidFill>
              <a:srgbClr val="FEFEFE">
                <a:alpha val="50000"/>
              </a:srgbClr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80" tIns="60940" rIns="121880" bIns="60940"/>
          <a:lstStyle/>
          <a:p>
            <a:pPr defTabSz="1218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sz="1900" noProof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2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1"/>
            <a:ext cx="27432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0" tIns="60940" rIns="121880" bIns="60940" numCol="1" anchor="ctr" anchorCtr="0" compatLnSpc="1"/>
          <a:lstStyle>
            <a:lvl1pPr>
              <a:defRPr/>
            </a:lvl1pPr>
          </a:lstStyle>
          <a:p>
            <a:pPr>
              <a:defRPr/>
            </a:pPr>
            <a:fld id="{C2CF2F93-6774-4B34-95DA-CC3848D30DA5}" type="datetime1">
              <a:rPr lang="zh-CN" altLang="en-US" smtClean="0"/>
              <a:pPr>
                <a:defRPr/>
              </a:pPr>
              <a:t>2018-11-13</a:t>
            </a:fld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3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1"/>
            <a:ext cx="41148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0" tIns="60940" rIns="121880" bIns="60940" numCol="1" anchor="ctr" anchorCtr="0" compatLnSpc="1"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4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1"/>
            <a:ext cx="27432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0" tIns="60940" rIns="121880" bIns="60940" numCol="1" anchor="ctr" anchorCtr="0" compatLnSpc="1"/>
          <a:lstStyle/>
          <a:p>
            <a:fld id="{9A0DB2DC-4C9A-4742-B13C-FB6460FD3503}" type="slidenum">
              <a:rPr lang="zh-CN" altLang="en-US" noProof="1" dirty="0"/>
              <a:pPr/>
              <a:t>‹#›</a:t>
            </a:fld>
            <a:endParaRPr lang="zh-CN" altLang="en-US" noProof="1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t"/>
          <a:lstStyle>
            <a:lvl1pPr marL="0">
              <a:defRPr sz="32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1"/>
          </a:xfrm>
        </p:spPr>
        <p:txBody>
          <a:bodyPr vert="horz" wrap="square" lIns="121880" tIns="60940" rIns="121880" bIns="60940" numCol="1" anchor="t" anchorCtr="0" compatLnSpc="1"/>
          <a:lstStyle>
            <a:lvl1pPr marL="0" indent="0">
              <a:buNone/>
              <a:defRPr sz="3200"/>
            </a:lvl1pPr>
            <a:lvl2pPr marL="457023" indent="0">
              <a:buNone/>
              <a:defRPr sz="2800"/>
            </a:lvl2pPr>
            <a:lvl3pPr marL="914060" indent="0">
              <a:buNone/>
              <a:defRPr sz="2400"/>
            </a:lvl3pPr>
            <a:lvl4pPr marL="1371090" indent="0">
              <a:buNone/>
              <a:defRPr sz="2000"/>
            </a:lvl4pPr>
            <a:lvl5pPr marL="1828120" indent="0">
              <a:buNone/>
              <a:defRPr sz="2000"/>
            </a:lvl5pPr>
            <a:lvl6pPr marL="2285158" indent="0">
              <a:buNone/>
              <a:defRPr sz="2000"/>
            </a:lvl6pPr>
            <a:lvl7pPr marL="2742178" indent="0">
              <a:buNone/>
              <a:defRPr sz="2000"/>
            </a:lvl7pPr>
            <a:lvl8pPr marL="3199200" indent="0">
              <a:buNone/>
              <a:defRPr sz="2000"/>
            </a:lvl8pPr>
            <a:lvl9pPr marL="3656223" indent="0">
              <a:buNone/>
              <a:defRPr sz="2000"/>
            </a:lvl9pPr>
          </a:lstStyle>
          <a:p>
            <a:pPr marL="0" marR="0" lvl="0" indent="0" algn="l" defTabSz="121875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3"/>
            <a:ext cx="3932237" cy="3811588"/>
          </a:xfrm>
        </p:spPr>
        <p:txBody>
          <a:bodyPr/>
          <a:lstStyle>
            <a:lvl1pPr marL="0" indent="0">
              <a:buNone/>
              <a:defRPr sz="1900"/>
            </a:lvl1pPr>
            <a:lvl2pPr marL="457023" indent="0">
              <a:buNone/>
              <a:defRPr sz="1500"/>
            </a:lvl2pPr>
            <a:lvl3pPr marL="914060" indent="0">
              <a:buNone/>
              <a:defRPr sz="1200"/>
            </a:lvl3pPr>
            <a:lvl4pPr marL="1371090" indent="0">
              <a:buNone/>
              <a:defRPr sz="1100"/>
            </a:lvl4pPr>
            <a:lvl5pPr marL="1828120" indent="0">
              <a:buNone/>
              <a:defRPr sz="1100"/>
            </a:lvl5pPr>
            <a:lvl6pPr marL="2285158" indent="0">
              <a:buNone/>
              <a:defRPr sz="1100"/>
            </a:lvl6pPr>
            <a:lvl7pPr marL="2742178" indent="0">
              <a:buNone/>
              <a:defRPr sz="1100"/>
            </a:lvl7pPr>
            <a:lvl8pPr marL="3199200" indent="0">
              <a:buNone/>
              <a:defRPr sz="1100"/>
            </a:lvl8pPr>
            <a:lvl9pPr marL="3656223" indent="0">
              <a:buNone/>
              <a:defRPr sz="1100"/>
            </a:lvl9pPr>
          </a:lstStyle>
          <a:p>
            <a:pPr lvl="0" fontAlgn="base"/>
            <a:r>
              <a:rPr lang="zh-CN" altLang="en-US" sz="1900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8DB85F-DC12-46EC-A957-D75ED871D66A}" type="datetime1">
              <a:rPr lang="zh-CN" altLang="en-US" smtClean="0"/>
              <a:pPr>
                <a:defRPr/>
              </a:pPr>
              <a:t>2018-11-13</a:t>
            </a:fld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B2DC-4C9A-4742-B13C-FB6460FD3503}" type="slidenum">
              <a:rPr lang="zh-CN" altLang="en-US" noProof="1" dirty="0"/>
              <a:pPr/>
              <a:t>‹#›</a:t>
            </a:fld>
            <a:endParaRPr lang="zh-CN" altLang="en-US" noProof="1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50585" y="365145"/>
            <a:ext cx="1503219" cy="5811839"/>
          </a:xfrm>
        </p:spPr>
        <p:txBody>
          <a:bodyPr vert="eaVert"/>
          <a:lstStyle>
            <a:lvl1pPr>
              <a:defRPr sz="36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18" y="365145"/>
            <a:ext cx="8679873" cy="5811839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8DB85F-DC12-46EC-A957-D75ED871D66A}" type="datetime1">
              <a:rPr lang="zh-CN" altLang="en-US" smtClean="0"/>
              <a:pPr>
                <a:defRPr/>
              </a:pPr>
              <a:t>2018-11-13</a:t>
            </a:fld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B2DC-4C9A-4742-B13C-FB6460FD3503}" type="slidenum">
              <a:rPr lang="zh-CN" altLang="en-US" noProof="1" dirty="0"/>
              <a:pPr/>
              <a:t>‹#›</a:t>
            </a:fld>
            <a:endParaRPr lang="zh-CN" altLang="en-US" noProof="1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5"/>
            <a:ext cx="10515600" cy="5558971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C28DB85F-DC12-46EC-A957-D75ED871D66A}" type="datetime1">
              <a:rPr lang="zh-CN" altLang="en-US" smtClean="0"/>
              <a:pPr>
                <a:defRPr/>
              </a:pPr>
              <a:t>2018-11-13</a:t>
            </a:fld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A0DB2DC-4C9A-4742-B13C-FB6460FD3503}" type="slidenum">
              <a:rPr lang="zh-CN" altLang="en-US" noProof="1" dirty="0"/>
              <a:pPr/>
              <a:t>‹#›</a:t>
            </a:fld>
            <a:endParaRPr lang="zh-CN" altLang="en-US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66E2-2601-4D70-82CC-BEB7FE4CAA1E}" type="datetimeFigureOut">
              <a:rPr lang="zh-CN" altLang="en-US" smtClean="0"/>
              <a:t>2018-11-13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093D5-51FD-4CB6-B59C-612DFB0B8D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75" indent="0">
              <a:buNone/>
              <a:defRPr sz="2000" b="1"/>
            </a:lvl2pPr>
            <a:lvl3pPr marL="913969" indent="0">
              <a:buNone/>
              <a:defRPr sz="1900" b="1"/>
            </a:lvl3pPr>
            <a:lvl4pPr marL="1370954" indent="0">
              <a:buNone/>
              <a:defRPr sz="1600" b="1"/>
            </a:lvl4pPr>
            <a:lvl5pPr marL="1827938" indent="0">
              <a:buNone/>
              <a:defRPr sz="1600" b="1"/>
            </a:lvl5pPr>
            <a:lvl6pPr marL="2284934" indent="0">
              <a:buNone/>
              <a:defRPr sz="1600" b="1"/>
            </a:lvl6pPr>
            <a:lvl7pPr marL="2741906" indent="0">
              <a:buNone/>
              <a:defRPr sz="1600" b="1"/>
            </a:lvl7pPr>
            <a:lvl8pPr marL="3198880" indent="0">
              <a:buNone/>
              <a:defRPr sz="1600" b="1"/>
            </a:lvl8pPr>
            <a:lvl9pPr marL="3655855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75" indent="0">
              <a:buNone/>
              <a:defRPr sz="2000" b="1"/>
            </a:lvl2pPr>
            <a:lvl3pPr marL="913969" indent="0">
              <a:buNone/>
              <a:defRPr sz="1900" b="1"/>
            </a:lvl3pPr>
            <a:lvl4pPr marL="1370954" indent="0">
              <a:buNone/>
              <a:defRPr sz="1600" b="1"/>
            </a:lvl4pPr>
            <a:lvl5pPr marL="1827938" indent="0">
              <a:buNone/>
              <a:defRPr sz="1600" b="1"/>
            </a:lvl5pPr>
            <a:lvl6pPr marL="2284934" indent="0">
              <a:buNone/>
              <a:defRPr sz="1600" b="1"/>
            </a:lvl6pPr>
            <a:lvl7pPr marL="2741906" indent="0">
              <a:buNone/>
              <a:defRPr sz="1600" b="1"/>
            </a:lvl7pPr>
            <a:lvl8pPr marL="3198880" indent="0">
              <a:buNone/>
              <a:defRPr sz="1600" b="1"/>
            </a:lvl8pPr>
            <a:lvl9pPr marL="3655855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66E2-2601-4D70-82CC-BEB7FE4CAA1E}" type="datetimeFigureOut">
              <a:rPr lang="zh-CN" altLang="en-US" smtClean="0"/>
              <a:t>2018-11-13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093D5-51FD-4CB6-B59C-612DFB0B8D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66E2-2601-4D70-82CC-BEB7FE4CAA1E}" type="datetimeFigureOut">
              <a:rPr lang="zh-CN" altLang="en-US" smtClean="0"/>
              <a:t>2018-11-13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093D5-51FD-4CB6-B59C-612DFB0B8D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66E2-2601-4D70-82CC-BEB7FE4CAA1E}" type="datetimeFigureOut">
              <a:rPr lang="zh-CN" altLang="en-US" smtClean="0"/>
              <a:t>2018-11-13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093D5-51FD-4CB6-B59C-612DFB0B8D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50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3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75" indent="0">
              <a:buNone/>
              <a:defRPr sz="1500"/>
            </a:lvl2pPr>
            <a:lvl3pPr marL="913969" indent="0">
              <a:buNone/>
              <a:defRPr sz="1200"/>
            </a:lvl3pPr>
            <a:lvl4pPr marL="1370954" indent="0">
              <a:buNone/>
              <a:defRPr sz="1100"/>
            </a:lvl4pPr>
            <a:lvl5pPr marL="1827938" indent="0">
              <a:buNone/>
              <a:defRPr sz="1100"/>
            </a:lvl5pPr>
            <a:lvl6pPr marL="2284934" indent="0">
              <a:buNone/>
              <a:defRPr sz="1100"/>
            </a:lvl6pPr>
            <a:lvl7pPr marL="2741906" indent="0">
              <a:buNone/>
              <a:defRPr sz="1100"/>
            </a:lvl7pPr>
            <a:lvl8pPr marL="3198880" indent="0">
              <a:buNone/>
              <a:defRPr sz="1100"/>
            </a:lvl8pPr>
            <a:lvl9pPr marL="3655855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66E2-2601-4D70-82CC-BEB7FE4CAA1E}" type="datetimeFigureOut">
              <a:rPr lang="zh-CN" altLang="en-US" smtClean="0"/>
              <a:t>2018-11-13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093D5-51FD-4CB6-B59C-612DFB0B8D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50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6975" indent="0">
              <a:buNone/>
              <a:defRPr sz="2800"/>
            </a:lvl2pPr>
            <a:lvl3pPr marL="913969" indent="0">
              <a:buNone/>
              <a:defRPr sz="2400"/>
            </a:lvl3pPr>
            <a:lvl4pPr marL="1370954" indent="0">
              <a:buNone/>
              <a:defRPr sz="2000"/>
            </a:lvl4pPr>
            <a:lvl5pPr marL="1827938" indent="0">
              <a:buNone/>
              <a:defRPr sz="2000"/>
            </a:lvl5pPr>
            <a:lvl6pPr marL="2284934" indent="0">
              <a:buNone/>
              <a:defRPr sz="2000"/>
            </a:lvl6pPr>
            <a:lvl7pPr marL="2741906" indent="0">
              <a:buNone/>
              <a:defRPr sz="2000"/>
            </a:lvl7pPr>
            <a:lvl8pPr marL="3198880" indent="0">
              <a:buNone/>
              <a:defRPr sz="2000"/>
            </a:lvl8pPr>
            <a:lvl9pPr marL="3655855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3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975" indent="0">
              <a:buNone/>
              <a:defRPr sz="1500"/>
            </a:lvl2pPr>
            <a:lvl3pPr marL="913969" indent="0">
              <a:buNone/>
              <a:defRPr sz="1200"/>
            </a:lvl3pPr>
            <a:lvl4pPr marL="1370954" indent="0">
              <a:buNone/>
              <a:defRPr sz="1100"/>
            </a:lvl4pPr>
            <a:lvl5pPr marL="1827938" indent="0">
              <a:buNone/>
              <a:defRPr sz="1100"/>
            </a:lvl5pPr>
            <a:lvl6pPr marL="2284934" indent="0">
              <a:buNone/>
              <a:defRPr sz="1100"/>
            </a:lvl6pPr>
            <a:lvl7pPr marL="2741906" indent="0">
              <a:buNone/>
              <a:defRPr sz="1100"/>
            </a:lvl7pPr>
            <a:lvl8pPr marL="3198880" indent="0">
              <a:buNone/>
              <a:defRPr sz="1100"/>
            </a:lvl8pPr>
            <a:lvl9pPr marL="3655855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66E2-2601-4D70-82CC-BEB7FE4CAA1E}" type="datetimeFigureOut">
              <a:rPr lang="zh-CN" altLang="en-US" smtClean="0"/>
              <a:t>2018-11-13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093D5-51FD-4CB6-B59C-612DFB0B8D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16.xml"/><Relationship Id="rId16" Type="http://schemas.openxmlformats.org/officeDocument/2006/relationships/tags" Target="../tags/tag3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ags" Target="../tags/tag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tags" Target="../tags/tag5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ags" Target="../tags/tag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31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tags" Target="../tags/tag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02" tIns="45718" rIns="91402" bIns="45718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02" tIns="45718" rIns="91402" bIns="45718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02" tIns="45718" rIns="91402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366E2-2601-4D70-82CC-BEB7FE4CAA1E}" type="datetimeFigureOut">
              <a:rPr lang="zh-CN" altLang="en-US" smtClean="0"/>
              <a:t>2018-11-13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02" tIns="45718" rIns="91402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02" tIns="45718" rIns="91402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E093D5-51FD-4CB6-B59C-612DFB0B8D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1" r:id="rId12"/>
    <p:sldLayoutId id="2147483674" r:id="rId13"/>
    <p:sldLayoutId id="2147483697" r:id="rId14"/>
  </p:sldLayoutIdLst>
  <p:txStyles>
    <p:titleStyle>
      <a:lvl1pPr algn="l" defTabSz="913969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98" indent="-228498" algn="l" defTabSz="91396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494" indent="-228498" algn="l" defTabSz="91396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466" indent="-228498" algn="l" defTabSz="91396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440" indent="-228498" algn="l" defTabSz="91396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415" indent="-228498" algn="l" defTabSz="91396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409" indent="-228498" algn="l" defTabSz="91396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394" indent="-228498" algn="l" defTabSz="91396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378" indent="-228498" algn="l" defTabSz="91396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374" indent="-228498" algn="l" defTabSz="91396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396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75" algn="l" defTabSz="91396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69" algn="l" defTabSz="91396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54" algn="l" defTabSz="91396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938" algn="l" defTabSz="91396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934" algn="l" defTabSz="91396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906" algn="l" defTabSz="91396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880" algn="l" defTabSz="91396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855" algn="l" defTabSz="91396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838200" y="366191"/>
            <a:ext cx="10515600" cy="1325033"/>
          </a:xfrm>
          <a:prstGeom prst="rect">
            <a:avLst/>
          </a:prstGeom>
          <a:noFill/>
          <a:ln w="9525">
            <a:noFill/>
          </a:ln>
        </p:spPr>
        <p:txBody>
          <a:bodyPr lIns="121872" tIns="60936" rIns="121872" bIns="60936" anchor="ctr"/>
          <a:lstStyle/>
          <a:p>
            <a:pPr lvl="0" indent="-913992"/>
            <a:r>
              <a:rPr lang="zh-CN" altLang="zh-CN" dirty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/>
            <p:custDataLst>
              <p:tags r:id="rId15"/>
            </p:custDataLst>
          </p:nvPr>
        </p:nvSpPr>
        <p:spPr>
          <a:xfrm>
            <a:off x="838200" y="1826684"/>
            <a:ext cx="10515600" cy="4349749"/>
          </a:xfrm>
          <a:prstGeom prst="rect">
            <a:avLst/>
          </a:prstGeom>
          <a:noFill/>
          <a:ln w="9525">
            <a:noFill/>
          </a:ln>
        </p:spPr>
        <p:txBody>
          <a:bodyPr lIns="121872" tIns="60936" rIns="121872" bIns="60936" anchor="t"/>
          <a:lstStyle/>
          <a:p>
            <a:pPr lvl="0" indent="-228504"/>
            <a:r>
              <a:rPr lang="" altLang="zh-CN" dirty="0"/>
              <a:t>单击此处编辑母版文本样式</a:t>
            </a:r>
          </a:p>
          <a:p>
            <a:pPr lvl="1" indent="-228504"/>
            <a:r>
              <a:rPr lang="" altLang="zh-CN" dirty="0"/>
              <a:t>第二级</a:t>
            </a:r>
          </a:p>
          <a:p>
            <a:pPr lvl="2" indent="-228504"/>
            <a:r>
              <a:rPr lang="" altLang="zh-CN" dirty="0"/>
              <a:t>第三级</a:t>
            </a:r>
          </a:p>
          <a:p>
            <a:pPr lvl="3" indent="-228504"/>
            <a:r>
              <a:rPr lang="" altLang="zh-CN" dirty="0"/>
              <a:t>第四级</a:t>
            </a:r>
          </a:p>
          <a:p>
            <a:pPr lvl="4" indent="-228504"/>
            <a:r>
              <a:rPr lang="" altLang="zh-CN" dirty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1"/>
            <a:ext cx="27432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72" tIns="60936" rIns="121872" bIns="60936" numCol="1" anchor="ctr" anchorCtr="0" compatLnSpc="1"/>
          <a:lstStyle>
            <a:lvl1pPr>
              <a:defRPr sz="1200" noProof="1">
                <a:solidFill>
                  <a:srgbClr val="898989"/>
                </a:solidFill>
              </a:defRPr>
            </a:lvl1pPr>
          </a:lstStyle>
          <a:p>
            <a:pPr defTabSz="1218660" fontAlgn="base">
              <a:spcBef>
                <a:spcPct val="0"/>
              </a:spcBef>
              <a:spcAft>
                <a:spcPct val="0"/>
              </a:spcAft>
              <a:defRPr/>
            </a:pPr>
            <a:fld id="{C28DB85F-DC12-46EC-A957-D75ED871D66A}" type="datetime1">
              <a:rPr lang="zh-CN" altLang="en-US" smtClean="0">
                <a:ea typeface="宋体" panose="02010600030101010101" pitchFamily="2" charset="-122"/>
              </a:rPr>
              <a:pPr defTabSz="1218660" fontAlgn="base">
                <a:spcBef>
                  <a:spcPct val="0"/>
                </a:spcBef>
                <a:spcAft>
                  <a:spcPct val="0"/>
                </a:spcAft>
                <a:defRPr/>
              </a:pPr>
              <a:t>2018-11-13</a:t>
            </a:fld>
            <a:endParaRPr lang="zh-CN" altLang="en-US" sz="240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1"/>
            <a:ext cx="41148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72" tIns="60936" rIns="121872" bIns="60936" numCol="1" anchor="ctr" anchorCtr="0" compatLnSpc="1"/>
          <a:lstStyle>
            <a:lvl1pPr algn="ctr">
              <a:defRPr sz="1200" noProof="1">
                <a:solidFill>
                  <a:srgbClr val="898989"/>
                </a:solidFill>
              </a:defRPr>
            </a:lvl1pPr>
          </a:lstStyle>
          <a:p>
            <a:pPr defTabSz="121866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1"/>
            <a:ext cx="27432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72" tIns="60936" rIns="121872" bIns="60936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defTabSz="1218660" fontAlgn="base">
              <a:spcBef>
                <a:spcPct val="0"/>
              </a:spcBef>
              <a:spcAft>
                <a:spcPct val="0"/>
              </a:spcAft>
            </a:pPr>
            <a:fld id="{9A0DB2DC-4C9A-4742-B13C-FB6460FD3503}" type="slidenum">
              <a:rPr lang="zh-CN" altLang="en-US" noProof="1" smtClean="0">
                <a:ea typeface="宋体" panose="02010600030101010101" pitchFamily="2" charset="-122"/>
              </a:rPr>
              <a:pPr defTabSz="121866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zh-CN" altLang="en-US" noProof="1">
              <a:ea typeface="宋体" panose="02010600030101010101" pitchFamily="2" charset="-122"/>
            </a:endParaRPr>
          </a:p>
        </p:txBody>
      </p:sp>
      <p:sp>
        <p:nvSpPr>
          <p:cNvPr id="2" name="KSO_TEMPLATE" hidden="1"/>
          <p:cNvSpPr/>
          <p:nvPr>
            <p:custDataLst>
              <p:tags r:id="rId16"/>
            </p:custDataLst>
          </p:nvPr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04" tIns="45718" rIns="91404" bIns="45718"/>
          <a:lstStyle/>
          <a:p>
            <a:pPr defTabSz="121866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sz="1900" noProof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98" r:id="rId11"/>
    <p:sldLayoutId id="2147483699" r:id="rId12"/>
  </p:sldLayoutIdLst>
  <p:hf sldNum="0" hdr="0" ftr="0"/>
  <p:txStyles>
    <p:titleStyle>
      <a:lvl1pPr marL="913992" indent="-913992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kern="1200">
          <a:solidFill>
            <a:schemeClr val="bg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3992" indent="-913992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  <a:ea typeface="黑体" panose="02010609060101010101" pitchFamily="49" charset="-122"/>
          <a:sym typeface="Calibri Light" panose="020F0302020204030204" pitchFamily="34" charset="0"/>
        </a:defRPr>
      </a:lvl2pPr>
      <a:lvl3pPr marL="913992" indent="-913992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  <a:ea typeface="黑体" panose="02010609060101010101" pitchFamily="49" charset="-122"/>
          <a:sym typeface="Calibri Light" panose="020F0302020204030204" pitchFamily="34" charset="0"/>
        </a:defRPr>
      </a:lvl3pPr>
      <a:lvl4pPr marL="913992" indent="-913992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  <a:ea typeface="黑体" panose="02010609060101010101" pitchFamily="49" charset="-122"/>
          <a:sym typeface="Calibri Light" panose="020F0302020204030204" pitchFamily="34" charset="0"/>
        </a:defRPr>
      </a:lvl4pPr>
      <a:lvl5pPr marL="913992" indent="-913992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  <a:ea typeface="黑体" panose="02010609060101010101" pitchFamily="49" charset="-122"/>
          <a:sym typeface="Calibri Light" panose="020F0302020204030204" pitchFamily="34" charset="0"/>
        </a:defRPr>
      </a:lvl5pPr>
      <a:lvl6pPr marL="1827984" indent="-1218660" algn="l" rtl="0" fontAlgn="base">
        <a:lnSpc>
          <a:spcPct val="90000"/>
        </a:lnSpc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2437318" indent="-1218660" algn="l" rtl="0" fontAlgn="base">
        <a:lnSpc>
          <a:spcPct val="90000"/>
        </a:lnSpc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3046632" indent="-1218660" algn="l" rtl="0" fontAlgn="base">
        <a:lnSpc>
          <a:spcPct val="90000"/>
        </a:lnSpc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3655947" indent="-1218660" algn="l" rtl="0" fontAlgn="base">
        <a:lnSpc>
          <a:spcPct val="90000"/>
        </a:lnSpc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504" indent="-228504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510" indent="-228504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2494" indent="-228504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700" kern="1200">
          <a:solidFill>
            <a:schemeClr val="bg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599480" indent="-228504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700" kern="1200">
          <a:solidFill>
            <a:schemeClr val="bg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6467" indent="-228504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700" kern="1200">
          <a:solidFill>
            <a:schemeClr val="bg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3472" indent="-228504" algn="l" defTabSz="91399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468" indent="-228504" algn="l" defTabSz="91399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464" indent="-228504" algn="l" defTabSz="91399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470" indent="-228504" algn="l" defTabSz="91399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399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87" algn="l" defTabSz="91399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92" algn="l" defTabSz="91399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88" algn="l" defTabSz="91399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984" algn="l" defTabSz="91399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990" algn="l" defTabSz="91399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974" algn="l" defTabSz="91399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960" algn="l" defTabSz="91399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947" algn="l" defTabSz="91399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838200" y="366191"/>
            <a:ext cx="10515600" cy="1325033"/>
          </a:xfrm>
          <a:prstGeom prst="rect">
            <a:avLst/>
          </a:prstGeom>
          <a:noFill/>
          <a:ln w="9525">
            <a:noFill/>
          </a:ln>
        </p:spPr>
        <p:txBody>
          <a:bodyPr lIns="121880" tIns="60940" rIns="121880" bIns="60940" anchor="ctr"/>
          <a:lstStyle/>
          <a:p>
            <a:pPr lvl="0" indent="-914060"/>
            <a:r>
              <a:rPr lang="zh-CN" altLang="zh-CN" dirty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/>
            <p:custDataLst>
              <p:tags r:id="rId13"/>
            </p:custDataLst>
          </p:nvPr>
        </p:nvSpPr>
        <p:spPr>
          <a:xfrm>
            <a:off x="838200" y="1826684"/>
            <a:ext cx="10515600" cy="4349749"/>
          </a:xfrm>
          <a:prstGeom prst="rect">
            <a:avLst/>
          </a:prstGeom>
          <a:noFill/>
          <a:ln w="9525">
            <a:noFill/>
          </a:ln>
        </p:spPr>
        <p:txBody>
          <a:bodyPr lIns="121880" tIns="60940" rIns="121880" bIns="60940" anchor="t"/>
          <a:lstStyle/>
          <a:p>
            <a:pPr lvl="0" indent="-228520"/>
            <a:r>
              <a:rPr lang="" altLang="zh-CN" dirty="0"/>
              <a:t>单击此处编辑母版文本样式</a:t>
            </a:r>
          </a:p>
          <a:p>
            <a:pPr lvl="1" indent="-228520"/>
            <a:r>
              <a:rPr lang="" altLang="zh-CN" dirty="0"/>
              <a:t>第二级</a:t>
            </a:r>
          </a:p>
          <a:p>
            <a:pPr lvl="2" indent="-228520"/>
            <a:r>
              <a:rPr lang="" altLang="zh-CN" dirty="0"/>
              <a:t>第三级</a:t>
            </a:r>
          </a:p>
          <a:p>
            <a:pPr lvl="3" indent="-228520"/>
            <a:r>
              <a:rPr lang="" altLang="zh-CN" dirty="0"/>
              <a:t>第四级</a:t>
            </a:r>
          </a:p>
          <a:p>
            <a:pPr lvl="4" indent="-228520"/>
            <a:r>
              <a:rPr lang="" altLang="zh-CN" dirty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1"/>
            <a:ext cx="27432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0" tIns="60940" rIns="121880" bIns="60940" numCol="1" anchor="ctr" anchorCtr="0" compatLnSpc="1"/>
          <a:lstStyle>
            <a:lvl1pPr>
              <a:defRPr sz="1200" noProof="1">
                <a:solidFill>
                  <a:srgbClr val="898989"/>
                </a:solidFill>
              </a:defRPr>
            </a:lvl1pPr>
          </a:lstStyle>
          <a:p>
            <a:pPr defTabSz="1218750" fontAlgn="base">
              <a:spcBef>
                <a:spcPct val="0"/>
              </a:spcBef>
              <a:spcAft>
                <a:spcPct val="0"/>
              </a:spcAft>
              <a:defRPr/>
            </a:pPr>
            <a:fld id="{C28DB85F-DC12-46EC-A957-D75ED871D66A}" type="datetime1">
              <a:rPr lang="zh-CN" altLang="en-US" smtClean="0">
                <a:ea typeface="宋体" panose="02010600030101010101" pitchFamily="2" charset="-122"/>
              </a:rPr>
              <a:pPr defTabSz="1218750" fontAlgn="base">
                <a:spcBef>
                  <a:spcPct val="0"/>
                </a:spcBef>
                <a:spcAft>
                  <a:spcPct val="0"/>
                </a:spcAft>
                <a:defRPr/>
              </a:pPr>
              <a:t>2018-11-13</a:t>
            </a:fld>
            <a:endParaRPr lang="zh-CN" altLang="en-US" sz="240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1"/>
            <a:ext cx="41148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0" tIns="60940" rIns="121880" bIns="60940" numCol="1" anchor="ctr" anchorCtr="0" compatLnSpc="1"/>
          <a:lstStyle>
            <a:lvl1pPr algn="ctr">
              <a:defRPr sz="1200" noProof="1">
                <a:solidFill>
                  <a:srgbClr val="898989"/>
                </a:solidFill>
              </a:defRPr>
            </a:lvl1pPr>
          </a:lstStyle>
          <a:p>
            <a:pPr defTabSz="121875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1"/>
            <a:ext cx="2743200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0" tIns="60940" rIns="121880" bIns="6094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defTabSz="1218750" fontAlgn="base">
              <a:spcBef>
                <a:spcPct val="0"/>
              </a:spcBef>
              <a:spcAft>
                <a:spcPct val="0"/>
              </a:spcAft>
            </a:pPr>
            <a:fld id="{9A0DB2DC-4C9A-4742-B13C-FB6460FD3503}" type="slidenum">
              <a:rPr lang="zh-CN" altLang="en-US" noProof="1" smtClean="0">
                <a:ea typeface="宋体" panose="02010600030101010101" pitchFamily="2" charset="-122"/>
              </a:rPr>
              <a:pPr defTabSz="121875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zh-CN" altLang="en-US" noProof="1">
              <a:ea typeface="宋体" panose="02010600030101010101" pitchFamily="2" charset="-122"/>
            </a:endParaRPr>
          </a:p>
        </p:txBody>
      </p:sp>
      <p:sp>
        <p:nvSpPr>
          <p:cNvPr id="2" name="KSO_TEMPLATE" hidden="1"/>
          <p:cNvSpPr/>
          <p:nvPr>
            <p:custDataLst>
              <p:tags r:id="rId14"/>
            </p:custDataLst>
          </p:nvPr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10" tIns="45718" rIns="91410" bIns="45718"/>
          <a:lstStyle/>
          <a:p>
            <a:pPr defTabSz="1218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sz="1900" noProof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</p:sldLayoutIdLst>
  <p:hf sldNum="0" hdr="0" ftr="0"/>
  <p:txStyles>
    <p:titleStyle>
      <a:lvl1pPr marL="914060" indent="-91406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kern="1200">
          <a:solidFill>
            <a:schemeClr val="bg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060" indent="-91406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  <a:ea typeface="黑体" panose="02010609060101010101" pitchFamily="49" charset="-122"/>
          <a:sym typeface="Calibri Light" panose="020F0302020204030204" pitchFamily="34" charset="0"/>
        </a:defRPr>
      </a:lvl2pPr>
      <a:lvl3pPr marL="914060" indent="-91406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  <a:ea typeface="黑体" panose="02010609060101010101" pitchFamily="49" charset="-122"/>
          <a:sym typeface="Calibri Light" panose="020F0302020204030204" pitchFamily="34" charset="0"/>
        </a:defRPr>
      </a:lvl3pPr>
      <a:lvl4pPr marL="914060" indent="-91406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  <a:ea typeface="黑体" panose="02010609060101010101" pitchFamily="49" charset="-122"/>
          <a:sym typeface="Calibri Light" panose="020F0302020204030204" pitchFamily="34" charset="0"/>
        </a:defRPr>
      </a:lvl4pPr>
      <a:lvl5pPr marL="914060" indent="-91406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  <a:ea typeface="黑体" panose="02010609060101010101" pitchFamily="49" charset="-122"/>
          <a:sym typeface="Calibri Light" panose="020F0302020204030204" pitchFamily="34" charset="0"/>
        </a:defRPr>
      </a:lvl5pPr>
      <a:lvl6pPr marL="1828120" indent="-1218750" algn="l" rtl="0" fontAlgn="base">
        <a:lnSpc>
          <a:spcPct val="90000"/>
        </a:lnSpc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2437498" indent="-1218750" algn="l" rtl="0" fontAlgn="base">
        <a:lnSpc>
          <a:spcPct val="90000"/>
        </a:lnSpc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3046860" indent="-1218750" algn="l" rtl="0" fontAlgn="base">
        <a:lnSpc>
          <a:spcPct val="90000"/>
        </a:lnSpc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3656223" indent="-1218750" algn="l" rtl="0" fontAlgn="base">
        <a:lnSpc>
          <a:spcPct val="90000"/>
        </a:lnSpc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520" indent="-22852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558" indent="-22852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2578" indent="-22852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700" kern="1200">
          <a:solidFill>
            <a:schemeClr val="bg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599600" indent="-22852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700" kern="1200">
          <a:solidFill>
            <a:schemeClr val="bg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6623" indent="-22852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700" kern="1200">
          <a:solidFill>
            <a:schemeClr val="bg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3660" indent="-228520" algn="l" defTabSz="91406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690" indent="-228520" algn="l" defTabSz="91406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720" indent="-228520" algn="l" defTabSz="91406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758" indent="-228520" algn="l" defTabSz="91406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06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23" algn="l" defTabSz="91406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60" algn="l" defTabSz="91406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90" algn="l" defTabSz="91406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20" algn="l" defTabSz="91406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58" algn="l" defTabSz="91406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178" algn="l" defTabSz="91406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200" algn="l" defTabSz="91406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223" algn="l" defTabSz="91406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5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tags" Target="../tags/tag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23.xml"/><Relationship Id="rId1" Type="http://schemas.openxmlformats.org/officeDocument/2006/relationships/tags" Target="../tags/tag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6.xml"/><Relationship Id="rId1" Type="http://schemas.openxmlformats.org/officeDocument/2006/relationships/tags" Target="../tags/tag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10" Type="http://schemas.openxmlformats.org/officeDocument/2006/relationships/image" Target="../media/image66.png"/><Relationship Id="rId4" Type="http://schemas.openxmlformats.org/officeDocument/2006/relationships/image" Target="../media/image60.png"/><Relationship Id="rId9" Type="http://schemas.openxmlformats.org/officeDocument/2006/relationships/image" Target="../media/image65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7" Type="http://schemas.openxmlformats.org/officeDocument/2006/relationships/image" Target="../media/image86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85.emf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89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3" Type="http://schemas.openxmlformats.org/officeDocument/2006/relationships/image" Target="../media/image91.png"/><Relationship Id="rId7" Type="http://schemas.openxmlformats.org/officeDocument/2006/relationships/image" Target="../media/image95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3.xml"/><Relationship Id="rId1" Type="http://schemas.openxmlformats.org/officeDocument/2006/relationships/tags" Target="../tags/tag9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7" Type="http://schemas.openxmlformats.org/officeDocument/2006/relationships/image" Target="../media/image103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02.png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42EA1202-5A6B-4318-9CF4-F480767CF3FF}" type="datetime1">
              <a:rPr lang="zh-CN" altLang="en-US" smtClean="0"/>
              <a:pPr>
                <a:defRPr/>
              </a:pPr>
              <a:t>2018-11-13</a:t>
            </a:fld>
            <a:endParaRPr lang="zh-CN" altLang="en-US" sz="2400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9683" y="-772509"/>
            <a:ext cx="5612524" cy="853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965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C28DB85F-DC12-46EC-A957-D75ED871D66A}" type="datetime1">
              <a:rPr lang="zh-CN" altLang="en-US" smtClean="0"/>
              <a:pPr>
                <a:defRPr/>
              </a:pPr>
              <a:t>2018-11-13</a:t>
            </a:fld>
            <a:endParaRPr lang="zh-CN" altLang="en-US" sz="2400">
              <a:solidFill>
                <a:srgbClr val="00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426" y="1923064"/>
            <a:ext cx="2190750" cy="421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532415"/>
            <a:ext cx="1186815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0" y="2213576"/>
            <a:ext cx="9267825" cy="362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49" y="1289650"/>
            <a:ext cx="9267825" cy="547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2444" y="1289650"/>
            <a:ext cx="7343775" cy="27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2443" y="4023325"/>
            <a:ext cx="7324725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0" y="1289649"/>
            <a:ext cx="9267824" cy="547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5953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文本框 28"/>
          <p:cNvSpPr>
            <a:spLocks noChangeArrowheads="1"/>
          </p:cNvSpPr>
          <p:nvPr/>
        </p:nvSpPr>
        <p:spPr bwMode="auto">
          <a:xfrm>
            <a:off x="1844492" y="2669117"/>
            <a:ext cx="2084917" cy="2245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66" tIns="60933" rIns="121866" bIns="60933">
            <a:spAutoFit/>
          </a:bodyPr>
          <a:lstStyle/>
          <a:p>
            <a:pPr defTabSz="12186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3900" b="1" noProof="1">
                <a:solidFill>
                  <a:srgbClr val="B63339"/>
                </a:solidFill>
                <a:latin typeface="Impact" panose="020B0806030902050204" pitchFamily="34" charset="0"/>
                <a:ea typeface="宋体" panose="02010600030101010101" pitchFamily="2" charset="-122"/>
                <a:sym typeface="Impact" panose="020B0806030902050204" pitchFamily="34" charset="0"/>
              </a:rPr>
              <a:t>02</a:t>
            </a:r>
            <a:endParaRPr lang="zh-CN" altLang="en-US" sz="13900" b="1" noProof="1">
              <a:solidFill>
                <a:srgbClr val="B63339"/>
              </a:solidFill>
              <a:latin typeface="Impact" panose="020B0806030902050204" pitchFamily="34" charset="0"/>
              <a:ea typeface="宋体" panose="02010600030101010101" pitchFamily="2" charset="-122"/>
              <a:sym typeface="Impact" panose="020B0806030902050204" pitchFamily="34" charset="0"/>
            </a:endParaRPr>
          </a:p>
        </p:txBody>
      </p:sp>
      <p:sp>
        <p:nvSpPr>
          <p:cNvPr id="19458" name="标题 1"/>
          <p:cNvSpPr>
            <a:spLocks noGrp="1"/>
          </p:cNvSpPr>
          <p:nvPr>
            <p:ph type="title"/>
          </p:nvPr>
        </p:nvSpPr>
        <p:spPr>
          <a:xfrm>
            <a:off x="7160710" y="3619500"/>
            <a:ext cx="3600449" cy="941917"/>
          </a:xfrm>
          <a:ln/>
        </p:spPr>
        <p:txBody>
          <a:bodyPr vert="horz" wrap="square" lIns="121866" tIns="60933" rIns="121866" bIns="60933" rtlCol="0" anchor="b">
            <a:normAutofit fontScale="90000"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方正康体简体" panose="02010601030101010101" pitchFamily="2" charset="-122"/>
                <a:ea typeface="方正康体简体" panose="02010601030101010101" pitchFamily="2" charset="-122"/>
                <a:sym typeface="Calibri Light" panose="020F0302020204030204" pitchFamily="34" charset="0"/>
              </a:rPr>
              <a:t>文献调研</a:t>
            </a:r>
          </a:p>
        </p:txBody>
      </p:sp>
      <p:sp>
        <p:nvSpPr>
          <p:cNvPr id="19459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77"/>
            <a:ext cx="2743200" cy="366183"/>
          </a:xfrm>
          <a:ln/>
        </p:spPr>
        <p:txBody>
          <a:bodyPr wrap="square" lIns="121866" tIns="60933" rIns="121866" bIns="60933" anchor="ctr"/>
          <a:lstStyle>
            <a:lvl1pPr marL="0" lvl="0" indent="0" algn="l" defTabSz="1218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609283" lvl="1" indent="0" algn="l" defTabSz="1218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1218600" lvl="2" indent="0" algn="l" defTabSz="1218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827893" lvl="3" indent="0" algn="l" defTabSz="1218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2437198" lvl="4" indent="0" algn="l" defTabSz="1218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fld id="{BB962C8B-B14F-4D97-AF65-F5344CB8AC3E}" type="datetime1">
              <a:rPr lang="" altLang="en-US" sz="1200" dirty="0">
                <a:solidFill>
                  <a:srgbClr val="898989"/>
                </a:solidFill>
                <a:sym typeface="Calibri" panose="020F0502020204030204" pitchFamily="34" charset="0"/>
              </a:rPr>
              <a:pPr/>
              <a:t>11/13/2018</a:t>
            </a:fld>
            <a:endParaRPr lang="" altLang="en-US" sz="1200" dirty="0">
              <a:solidFill>
                <a:srgbClr val="898989"/>
              </a:solidFill>
              <a:sym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5951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621029" y="6162541"/>
            <a:ext cx="893047" cy="284019"/>
            <a:chOff x="730474" y="5060899"/>
            <a:chExt cx="2494182" cy="793231"/>
          </a:xfrm>
        </p:grpSpPr>
        <p:grpSp>
          <p:nvGrpSpPr>
            <p:cNvPr id="10" name="组合 9"/>
            <p:cNvGrpSpPr/>
            <p:nvPr/>
          </p:nvGrpSpPr>
          <p:grpSpPr>
            <a:xfrm>
              <a:off x="1202389" y="5328596"/>
              <a:ext cx="605747" cy="522196"/>
              <a:chOff x="3253145" y="4294363"/>
              <a:chExt cx="605747" cy="522196"/>
            </a:xfrm>
          </p:grpSpPr>
          <p:sp>
            <p:nvSpPr>
              <p:cNvPr id="11" name="六边形 10"/>
              <p:cNvSpPr/>
              <p:nvPr/>
            </p:nvSpPr>
            <p:spPr>
              <a:xfrm>
                <a:off x="3253145" y="4294363"/>
                <a:ext cx="605747" cy="522196"/>
              </a:xfrm>
              <a:prstGeom prst="hexagon">
                <a:avLst/>
              </a:prstGeom>
              <a:solidFill>
                <a:srgbClr val="FF863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Freeform 68"/>
              <p:cNvSpPr>
                <a:spLocks noEditPoints="1"/>
              </p:cNvSpPr>
              <p:nvPr/>
            </p:nvSpPr>
            <p:spPr bwMode="auto">
              <a:xfrm>
                <a:off x="3435586" y="4420114"/>
                <a:ext cx="240863" cy="270693"/>
              </a:xfrm>
              <a:custGeom>
                <a:avLst/>
                <a:gdLst>
                  <a:gd name="T0" fmla="*/ 26 w 368"/>
                  <a:gd name="T1" fmla="*/ 0 h 414"/>
                  <a:gd name="T2" fmla="*/ 19 w 368"/>
                  <a:gd name="T3" fmla="*/ 30 h 414"/>
                  <a:gd name="T4" fmla="*/ 19 w 368"/>
                  <a:gd name="T5" fmla="*/ 65 h 414"/>
                  <a:gd name="T6" fmla="*/ 0 w 368"/>
                  <a:gd name="T7" fmla="*/ 102 h 414"/>
                  <a:gd name="T8" fmla="*/ 19 w 368"/>
                  <a:gd name="T9" fmla="*/ 138 h 414"/>
                  <a:gd name="T10" fmla="*/ 19 w 368"/>
                  <a:gd name="T11" fmla="*/ 173 h 414"/>
                  <a:gd name="T12" fmla="*/ 0 w 368"/>
                  <a:gd name="T13" fmla="*/ 210 h 414"/>
                  <a:gd name="T14" fmla="*/ 19 w 368"/>
                  <a:gd name="T15" fmla="*/ 247 h 414"/>
                  <a:gd name="T16" fmla="*/ 19 w 368"/>
                  <a:gd name="T17" fmla="*/ 281 h 414"/>
                  <a:gd name="T18" fmla="*/ 0 w 368"/>
                  <a:gd name="T19" fmla="*/ 318 h 414"/>
                  <a:gd name="T20" fmla="*/ 19 w 368"/>
                  <a:gd name="T21" fmla="*/ 355 h 414"/>
                  <a:gd name="T22" fmla="*/ 19 w 368"/>
                  <a:gd name="T23" fmla="*/ 390 h 414"/>
                  <a:gd name="T24" fmla="*/ 26 w 368"/>
                  <a:gd name="T25" fmla="*/ 414 h 414"/>
                  <a:gd name="T26" fmla="*/ 368 w 368"/>
                  <a:gd name="T27" fmla="*/ 340 h 414"/>
                  <a:gd name="T28" fmla="*/ 294 w 368"/>
                  <a:gd name="T29" fmla="*/ 0 h 414"/>
                  <a:gd name="T30" fmla="*/ 19 w 368"/>
                  <a:gd name="T31" fmla="*/ 45 h 414"/>
                  <a:gd name="T32" fmla="*/ 15 w 368"/>
                  <a:gd name="T33" fmla="*/ 47 h 414"/>
                  <a:gd name="T34" fmla="*/ 19 w 368"/>
                  <a:gd name="T35" fmla="*/ 99 h 414"/>
                  <a:gd name="T36" fmla="*/ 15 w 368"/>
                  <a:gd name="T37" fmla="*/ 102 h 414"/>
                  <a:gd name="T38" fmla="*/ 19 w 368"/>
                  <a:gd name="T39" fmla="*/ 154 h 414"/>
                  <a:gd name="T40" fmla="*/ 15 w 368"/>
                  <a:gd name="T41" fmla="*/ 156 h 414"/>
                  <a:gd name="T42" fmla="*/ 19 w 368"/>
                  <a:gd name="T43" fmla="*/ 208 h 414"/>
                  <a:gd name="T44" fmla="*/ 15 w 368"/>
                  <a:gd name="T45" fmla="*/ 210 h 414"/>
                  <a:gd name="T46" fmla="*/ 19 w 368"/>
                  <a:gd name="T47" fmla="*/ 262 h 414"/>
                  <a:gd name="T48" fmla="*/ 15 w 368"/>
                  <a:gd name="T49" fmla="*/ 264 h 414"/>
                  <a:gd name="T50" fmla="*/ 19 w 368"/>
                  <a:gd name="T51" fmla="*/ 316 h 414"/>
                  <a:gd name="T52" fmla="*/ 15 w 368"/>
                  <a:gd name="T53" fmla="*/ 318 h 414"/>
                  <a:gd name="T54" fmla="*/ 19 w 368"/>
                  <a:gd name="T55" fmla="*/ 370 h 414"/>
                  <a:gd name="T56" fmla="*/ 15 w 368"/>
                  <a:gd name="T57" fmla="*/ 373 h 414"/>
                  <a:gd name="T58" fmla="*/ 294 w 368"/>
                  <a:gd name="T59" fmla="*/ 400 h 414"/>
                  <a:gd name="T60" fmla="*/ 34 w 368"/>
                  <a:gd name="T61" fmla="*/ 370 h 414"/>
                  <a:gd name="T62" fmla="*/ 38 w 368"/>
                  <a:gd name="T63" fmla="*/ 378 h 414"/>
                  <a:gd name="T64" fmla="*/ 50 w 368"/>
                  <a:gd name="T65" fmla="*/ 364 h 414"/>
                  <a:gd name="T66" fmla="*/ 34 w 368"/>
                  <a:gd name="T67" fmla="*/ 316 h 414"/>
                  <a:gd name="T68" fmla="*/ 38 w 368"/>
                  <a:gd name="T69" fmla="*/ 324 h 414"/>
                  <a:gd name="T70" fmla="*/ 50 w 368"/>
                  <a:gd name="T71" fmla="*/ 310 h 414"/>
                  <a:gd name="T72" fmla="*/ 34 w 368"/>
                  <a:gd name="T73" fmla="*/ 262 h 414"/>
                  <a:gd name="T74" fmla="*/ 38 w 368"/>
                  <a:gd name="T75" fmla="*/ 269 h 414"/>
                  <a:gd name="T76" fmla="*/ 50 w 368"/>
                  <a:gd name="T77" fmla="*/ 256 h 414"/>
                  <a:gd name="T78" fmla="*/ 34 w 368"/>
                  <a:gd name="T79" fmla="*/ 208 h 414"/>
                  <a:gd name="T80" fmla="*/ 38 w 368"/>
                  <a:gd name="T81" fmla="*/ 215 h 414"/>
                  <a:gd name="T82" fmla="*/ 50 w 368"/>
                  <a:gd name="T83" fmla="*/ 202 h 414"/>
                  <a:gd name="T84" fmla="*/ 34 w 368"/>
                  <a:gd name="T85" fmla="*/ 154 h 414"/>
                  <a:gd name="T86" fmla="*/ 38 w 368"/>
                  <a:gd name="T87" fmla="*/ 161 h 414"/>
                  <a:gd name="T88" fmla="*/ 50 w 368"/>
                  <a:gd name="T89" fmla="*/ 148 h 414"/>
                  <a:gd name="T90" fmla="*/ 34 w 368"/>
                  <a:gd name="T91" fmla="*/ 100 h 414"/>
                  <a:gd name="T92" fmla="*/ 38 w 368"/>
                  <a:gd name="T93" fmla="*/ 107 h 414"/>
                  <a:gd name="T94" fmla="*/ 50 w 368"/>
                  <a:gd name="T95" fmla="*/ 94 h 414"/>
                  <a:gd name="T96" fmla="*/ 34 w 368"/>
                  <a:gd name="T97" fmla="*/ 45 h 414"/>
                  <a:gd name="T98" fmla="*/ 38 w 368"/>
                  <a:gd name="T99" fmla="*/ 53 h 414"/>
                  <a:gd name="T100" fmla="*/ 50 w 368"/>
                  <a:gd name="T101" fmla="*/ 39 h 414"/>
                  <a:gd name="T102" fmla="*/ 34 w 368"/>
                  <a:gd name="T103" fmla="*/ 15 h 414"/>
                  <a:gd name="T104" fmla="*/ 353 w 368"/>
                  <a:gd name="T105" fmla="*/ 74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68" h="414">
                    <a:moveTo>
                      <a:pt x="294" y="0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22" y="0"/>
                      <a:pt x="19" y="3"/>
                      <a:pt x="19" y="7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8" y="32"/>
                      <a:pt x="0" y="39"/>
                      <a:pt x="0" y="47"/>
                    </a:cubicBezTo>
                    <a:cubicBezTo>
                      <a:pt x="0" y="56"/>
                      <a:pt x="8" y="63"/>
                      <a:pt x="19" y="65"/>
                    </a:cubicBezTo>
                    <a:cubicBezTo>
                      <a:pt x="19" y="84"/>
                      <a:pt x="19" y="84"/>
                      <a:pt x="19" y="84"/>
                    </a:cubicBezTo>
                    <a:cubicBezTo>
                      <a:pt x="8" y="86"/>
                      <a:pt x="0" y="93"/>
                      <a:pt x="0" y="102"/>
                    </a:cubicBezTo>
                    <a:cubicBezTo>
                      <a:pt x="0" y="110"/>
                      <a:pt x="8" y="117"/>
                      <a:pt x="19" y="119"/>
                    </a:cubicBezTo>
                    <a:cubicBezTo>
                      <a:pt x="19" y="138"/>
                      <a:pt x="19" y="138"/>
                      <a:pt x="19" y="138"/>
                    </a:cubicBezTo>
                    <a:cubicBezTo>
                      <a:pt x="8" y="141"/>
                      <a:pt x="0" y="147"/>
                      <a:pt x="0" y="156"/>
                    </a:cubicBezTo>
                    <a:cubicBezTo>
                      <a:pt x="0" y="164"/>
                      <a:pt x="8" y="171"/>
                      <a:pt x="19" y="173"/>
                    </a:cubicBezTo>
                    <a:cubicBezTo>
                      <a:pt x="19" y="193"/>
                      <a:pt x="19" y="193"/>
                      <a:pt x="19" y="193"/>
                    </a:cubicBezTo>
                    <a:cubicBezTo>
                      <a:pt x="8" y="195"/>
                      <a:pt x="0" y="201"/>
                      <a:pt x="0" y="210"/>
                    </a:cubicBezTo>
                    <a:cubicBezTo>
                      <a:pt x="0" y="218"/>
                      <a:pt x="8" y="225"/>
                      <a:pt x="19" y="227"/>
                    </a:cubicBezTo>
                    <a:cubicBezTo>
                      <a:pt x="19" y="247"/>
                      <a:pt x="19" y="247"/>
                      <a:pt x="19" y="247"/>
                    </a:cubicBezTo>
                    <a:cubicBezTo>
                      <a:pt x="8" y="249"/>
                      <a:pt x="0" y="256"/>
                      <a:pt x="0" y="264"/>
                    </a:cubicBezTo>
                    <a:cubicBezTo>
                      <a:pt x="0" y="273"/>
                      <a:pt x="8" y="279"/>
                      <a:pt x="19" y="281"/>
                    </a:cubicBezTo>
                    <a:cubicBezTo>
                      <a:pt x="19" y="301"/>
                      <a:pt x="19" y="301"/>
                      <a:pt x="19" y="301"/>
                    </a:cubicBezTo>
                    <a:cubicBezTo>
                      <a:pt x="8" y="303"/>
                      <a:pt x="0" y="310"/>
                      <a:pt x="0" y="318"/>
                    </a:cubicBezTo>
                    <a:cubicBezTo>
                      <a:pt x="0" y="327"/>
                      <a:pt x="8" y="334"/>
                      <a:pt x="19" y="336"/>
                    </a:cubicBezTo>
                    <a:cubicBezTo>
                      <a:pt x="19" y="355"/>
                      <a:pt x="19" y="355"/>
                      <a:pt x="19" y="355"/>
                    </a:cubicBezTo>
                    <a:cubicBezTo>
                      <a:pt x="8" y="357"/>
                      <a:pt x="0" y="364"/>
                      <a:pt x="0" y="373"/>
                    </a:cubicBezTo>
                    <a:cubicBezTo>
                      <a:pt x="0" y="381"/>
                      <a:pt x="8" y="388"/>
                      <a:pt x="19" y="390"/>
                    </a:cubicBezTo>
                    <a:cubicBezTo>
                      <a:pt x="19" y="407"/>
                      <a:pt x="19" y="407"/>
                      <a:pt x="19" y="407"/>
                    </a:cubicBezTo>
                    <a:cubicBezTo>
                      <a:pt x="19" y="411"/>
                      <a:pt x="22" y="414"/>
                      <a:pt x="26" y="414"/>
                    </a:cubicBezTo>
                    <a:cubicBezTo>
                      <a:pt x="294" y="414"/>
                      <a:pt x="294" y="414"/>
                      <a:pt x="294" y="414"/>
                    </a:cubicBezTo>
                    <a:cubicBezTo>
                      <a:pt x="335" y="414"/>
                      <a:pt x="368" y="381"/>
                      <a:pt x="368" y="340"/>
                    </a:cubicBezTo>
                    <a:cubicBezTo>
                      <a:pt x="368" y="74"/>
                      <a:pt x="368" y="74"/>
                      <a:pt x="368" y="74"/>
                    </a:cubicBezTo>
                    <a:cubicBezTo>
                      <a:pt x="368" y="33"/>
                      <a:pt x="335" y="0"/>
                      <a:pt x="294" y="0"/>
                    </a:cubicBezTo>
                    <a:close/>
                    <a:moveTo>
                      <a:pt x="15" y="47"/>
                    </a:moveTo>
                    <a:cubicBezTo>
                      <a:pt x="15" y="47"/>
                      <a:pt x="17" y="46"/>
                      <a:pt x="19" y="45"/>
                    </a:cubicBezTo>
                    <a:cubicBezTo>
                      <a:pt x="19" y="50"/>
                      <a:pt x="19" y="50"/>
                      <a:pt x="19" y="50"/>
                    </a:cubicBezTo>
                    <a:cubicBezTo>
                      <a:pt x="17" y="49"/>
                      <a:pt x="15" y="48"/>
                      <a:pt x="15" y="47"/>
                    </a:cubicBezTo>
                    <a:close/>
                    <a:moveTo>
                      <a:pt x="15" y="102"/>
                    </a:moveTo>
                    <a:cubicBezTo>
                      <a:pt x="15" y="101"/>
                      <a:pt x="17" y="100"/>
                      <a:pt x="19" y="99"/>
                    </a:cubicBezTo>
                    <a:cubicBezTo>
                      <a:pt x="19" y="104"/>
                      <a:pt x="19" y="104"/>
                      <a:pt x="19" y="104"/>
                    </a:cubicBezTo>
                    <a:cubicBezTo>
                      <a:pt x="17" y="103"/>
                      <a:pt x="15" y="102"/>
                      <a:pt x="15" y="102"/>
                    </a:cubicBezTo>
                    <a:close/>
                    <a:moveTo>
                      <a:pt x="15" y="156"/>
                    </a:moveTo>
                    <a:cubicBezTo>
                      <a:pt x="15" y="155"/>
                      <a:pt x="17" y="154"/>
                      <a:pt x="19" y="154"/>
                    </a:cubicBezTo>
                    <a:cubicBezTo>
                      <a:pt x="19" y="158"/>
                      <a:pt x="19" y="158"/>
                      <a:pt x="19" y="158"/>
                    </a:cubicBezTo>
                    <a:cubicBezTo>
                      <a:pt x="17" y="157"/>
                      <a:pt x="15" y="156"/>
                      <a:pt x="15" y="156"/>
                    </a:cubicBezTo>
                    <a:close/>
                    <a:moveTo>
                      <a:pt x="15" y="210"/>
                    </a:moveTo>
                    <a:cubicBezTo>
                      <a:pt x="15" y="209"/>
                      <a:pt x="17" y="209"/>
                      <a:pt x="19" y="208"/>
                    </a:cubicBezTo>
                    <a:cubicBezTo>
                      <a:pt x="19" y="212"/>
                      <a:pt x="19" y="212"/>
                      <a:pt x="19" y="212"/>
                    </a:cubicBezTo>
                    <a:cubicBezTo>
                      <a:pt x="17" y="211"/>
                      <a:pt x="15" y="211"/>
                      <a:pt x="15" y="210"/>
                    </a:cubicBezTo>
                    <a:close/>
                    <a:moveTo>
                      <a:pt x="15" y="264"/>
                    </a:moveTo>
                    <a:cubicBezTo>
                      <a:pt x="15" y="264"/>
                      <a:pt x="17" y="263"/>
                      <a:pt x="19" y="262"/>
                    </a:cubicBezTo>
                    <a:cubicBezTo>
                      <a:pt x="19" y="266"/>
                      <a:pt x="19" y="266"/>
                      <a:pt x="19" y="266"/>
                    </a:cubicBezTo>
                    <a:cubicBezTo>
                      <a:pt x="17" y="266"/>
                      <a:pt x="15" y="265"/>
                      <a:pt x="15" y="264"/>
                    </a:cubicBezTo>
                    <a:close/>
                    <a:moveTo>
                      <a:pt x="15" y="318"/>
                    </a:moveTo>
                    <a:cubicBezTo>
                      <a:pt x="15" y="318"/>
                      <a:pt x="17" y="317"/>
                      <a:pt x="19" y="316"/>
                    </a:cubicBezTo>
                    <a:cubicBezTo>
                      <a:pt x="19" y="321"/>
                      <a:pt x="19" y="321"/>
                      <a:pt x="19" y="321"/>
                    </a:cubicBezTo>
                    <a:cubicBezTo>
                      <a:pt x="17" y="320"/>
                      <a:pt x="15" y="319"/>
                      <a:pt x="15" y="318"/>
                    </a:cubicBezTo>
                    <a:close/>
                    <a:moveTo>
                      <a:pt x="15" y="373"/>
                    </a:moveTo>
                    <a:cubicBezTo>
                      <a:pt x="15" y="372"/>
                      <a:pt x="17" y="371"/>
                      <a:pt x="19" y="370"/>
                    </a:cubicBezTo>
                    <a:cubicBezTo>
                      <a:pt x="19" y="375"/>
                      <a:pt x="19" y="375"/>
                      <a:pt x="19" y="375"/>
                    </a:cubicBezTo>
                    <a:cubicBezTo>
                      <a:pt x="17" y="374"/>
                      <a:pt x="15" y="373"/>
                      <a:pt x="15" y="373"/>
                    </a:cubicBezTo>
                    <a:close/>
                    <a:moveTo>
                      <a:pt x="353" y="340"/>
                    </a:moveTo>
                    <a:cubicBezTo>
                      <a:pt x="353" y="373"/>
                      <a:pt x="326" y="400"/>
                      <a:pt x="294" y="400"/>
                    </a:cubicBezTo>
                    <a:cubicBezTo>
                      <a:pt x="34" y="400"/>
                      <a:pt x="34" y="400"/>
                      <a:pt x="34" y="400"/>
                    </a:cubicBezTo>
                    <a:cubicBezTo>
                      <a:pt x="34" y="370"/>
                      <a:pt x="34" y="370"/>
                      <a:pt x="34" y="370"/>
                    </a:cubicBezTo>
                    <a:cubicBezTo>
                      <a:pt x="36" y="371"/>
                      <a:pt x="37" y="372"/>
                      <a:pt x="38" y="373"/>
                    </a:cubicBezTo>
                    <a:cubicBezTo>
                      <a:pt x="38" y="374"/>
                      <a:pt x="39" y="375"/>
                      <a:pt x="38" y="378"/>
                    </a:cubicBezTo>
                    <a:cubicBezTo>
                      <a:pt x="52" y="382"/>
                      <a:pt x="52" y="382"/>
                      <a:pt x="52" y="382"/>
                    </a:cubicBezTo>
                    <a:cubicBezTo>
                      <a:pt x="55" y="374"/>
                      <a:pt x="52" y="368"/>
                      <a:pt x="50" y="364"/>
                    </a:cubicBezTo>
                    <a:cubicBezTo>
                      <a:pt x="46" y="360"/>
                      <a:pt x="41" y="357"/>
                      <a:pt x="34" y="355"/>
                    </a:cubicBezTo>
                    <a:cubicBezTo>
                      <a:pt x="34" y="316"/>
                      <a:pt x="34" y="316"/>
                      <a:pt x="34" y="316"/>
                    </a:cubicBezTo>
                    <a:cubicBezTo>
                      <a:pt x="36" y="317"/>
                      <a:pt x="37" y="318"/>
                      <a:pt x="38" y="319"/>
                    </a:cubicBezTo>
                    <a:cubicBezTo>
                      <a:pt x="38" y="319"/>
                      <a:pt x="39" y="321"/>
                      <a:pt x="38" y="324"/>
                    </a:cubicBezTo>
                    <a:cubicBezTo>
                      <a:pt x="52" y="328"/>
                      <a:pt x="52" y="328"/>
                      <a:pt x="52" y="328"/>
                    </a:cubicBezTo>
                    <a:cubicBezTo>
                      <a:pt x="55" y="320"/>
                      <a:pt x="52" y="314"/>
                      <a:pt x="50" y="310"/>
                    </a:cubicBezTo>
                    <a:cubicBezTo>
                      <a:pt x="46" y="306"/>
                      <a:pt x="41" y="302"/>
                      <a:pt x="34" y="301"/>
                    </a:cubicBezTo>
                    <a:cubicBezTo>
                      <a:pt x="34" y="262"/>
                      <a:pt x="34" y="262"/>
                      <a:pt x="34" y="262"/>
                    </a:cubicBezTo>
                    <a:cubicBezTo>
                      <a:pt x="36" y="263"/>
                      <a:pt x="37" y="264"/>
                      <a:pt x="38" y="265"/>
                    </a:cubicBezTo>
                    <a:cubicBezTo>
                      <a:pt x="38" y="265"/>
                      <a:pt x="39" y="266"/>
                      <a:pt x="38" y="269"/>
                    </a:cubicBezTo>
                    <a:cubicBezTo>
                      <a:pt x="52" y="274"/>
                      <a:pt x="52" y="274"/>
                      <a:pt x="52" y="274"/>
                    </a:cubicBezTo>
                    <a:cubicBezTo>
                      <a:pt x="55" y="265"/>
                      <a:pt x="52" y="260"/>
                      <a:pt x="50" y="256"/>
                    </a:cubicBezTo>
                    <a:cubicBezTo>
                      <a:pt x="46" y="251"/>
                      <a:pt x="41" y="248"/>
                      <a:pt x="34" y="247"/>
                    </a:cubicBezTo>
                    <a:cubicBezTo>
                      <a:pt x="34" y="208"/>
                      <a:pt x="34" y="208"/>
                      <a:pt x="34" y="208"/>
                    </a:cubicBezTo>
                    <a:cubicBezTo>
                      <a:pt x="36" y="209"/>
                      <a:pt x="37" y="210"/>
                      <a:pt x="38" y="211"/>
                    </a:cubicBezTo>
                    <a:cubicBezTo>
                      <a:pt x="38" y="211"/>
                      <a:pt x="39" y="212"/>
                      <a:pt x="38" y="215"/>
                    </a:cubicBezTo>
                    <a:cubicBezTo>
                      <a:pt x="52" y="220"/>
                      <a:pt x="52" y="220"/>
                      <a:pt x="52" y="220"/>
                    </a:cubicBezTo>
                    <a:cubicBezTo>
                      <a:pt x="55" y="211"/>
                      <a:pt x="52" y="205"/>
                      <a:pt x="50" y="202"/>
                    </a:cubicBezTo>
                    <a:cubicBezTo>
                      <a:pt x="46" y="197"/>
                      <a:pt x="41" y="194"/>
                      <a:pt x="34" y="193"/>
                    </a:cubicBezTo>
                    <a:cubicBezTo>
                      <a:pt x="34" y="154"/>
                      <a:pt x="34" y="154"/>
                      <a:pt x="34" y="154"/>
                    </a:cubicBezTo>
                    <a:cubicBezTo>
                      <a:pt x="36" y="154"/>
                      <a:pt x="37" y="155"/>
                      <a:pt x="38" y="157"/>
                    </a:cubicBezTo>
                    <a:cubicBezTo>
                      <a:pt x="38" y="157"/>
                      <a:pt x="39" y="158"/>
                      <a:pt x="38" y="161"/>
                    </a:cubicBezTo>
                    <a:cubicBezTo>
                      <a:pt x="52" y="165"/>
                      <a:pt x="52" y="165"/>
                      <a:pt x="52" y="165"/>
                    </a:cubicBezTo>
                    <a:cubicBezTo>
                      <a:pt x="55" y="157"/>
                      <a:pt x="52" y="151"/>
                      <a:pt x="50" y="148"/>
                    </a:cubicBezTo>
                    <a:cubicBezTo>
                      <a:pt x="46" y="143"/>
                      <a:pt x="41" y="140"/>
                      <a:pt x="34" y="138"/>
                    </a:cubicBezTo>
                    <a:cubicBezTo>
                      <a:pt x="34" y="100"/>
                      <a:pt x="34" y="100"/>
                      <a:pt x="34" y="100"/>
                    </a:cubicBezTo>
                    <a:cubicBezTo>
                      <a:pt x="36" y="100"/>
                      <a:pt x="37" y="101"/>
                      <a:pt x="38" y="102"/>
                    </a:cubicBezTo>
                    <a:cubicBezTo>
                      <a:pt x="38" y="103"/>
                      <a:pt x="39" y="104"/>
                      <a:pt x="38" y="107"/>
                    </a:cubicBezTo>
                    <a:cubicBezTo>
                      <a:pt x="52" y="111"/>
                      <a:pt x="52" y="111"/>
                      <a:pt x="52" y="111"/>
                    </a:cubicBezTo>
                    <a:cubicBezTo>
                      <a:pt x="55" y="103"/>
                      <a:pt x="52" y="97"/>
                      <a:pt x="50" y="94"/>
                    </a:cubicBezTo>
                    <a:cubicBezTo>
                      <a:pt x="46" y="89"/>
                      <a:pt x="41" y="86"/>
                      <a:pt x="34" y="84"/>
                    </a:cubicBezTo>
                    <a:cubicBezTo>
                      <a:pt x="34" y="45"/>
                      <a:pt x="34" y="45"/>
                      <a:pt x="34" y="45"/>
                    </a:cubicBezTo>
                    <a:cubicBezTo>
                      <a:pt x="36" y="46"/>
                      <a:pt x="37" y="47"/>
                      <a:pt x="38" y="48"/>
                    </a:cubicBezTo>
                    <a:cubicBezTo>
                      <a:pt x="38" y="49"/>
                      <a:pt x="39" y="50"/>
                      <a:pt x="38" y="53"/>
                    </a:cubicBezTo>
                    <a:cubicBezTo>
                      <a:pt x="52" y="57"/>
                      <a:pt x="52" y="57"/>
                      <a:pt x="52" y="57"/>
                    </a:cubicBezTo>
                    <a:cubicBezTo>
                      <a:pt x="55" y="49"/>
                      <a:pt x="52" y="43"/>
                      <a:pt x="50" y="39"/>
                    </a:cubicBezTo>
                    <a:cubicBezTo>
                      <a:pt x="46" y="35"/>
                      <a:pt x="41" y="31"/>
                      <a:pt x="34" y="30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294" y="15"/>
                      <a:pt x="294" y="15"/>
                      <a:pt x="294" y="15"/>
                    </a:cubicBezTo>
                    <a:cubicBezTo>
                      <a:pt x="326" y="15"/>
                      <a:pt x="353" y="41"/>
                      <a:pt x="353" y="74"/>
                    </a:cubicBezTo>
                    <a:lnTo>
                      <a:pt x="353" y="34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71" tIns="34286" rIns="68571" bIns="34286" numCol="1" anchor="t" anchorCtr="0" compatLnSpc="1"/>
              <a:lstStyle/>
              <a:p>
                <a:endParaRPr lang="en-US"/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1671524" y="5064477"/>
              <a:ext cx="605747" cy="522196"/>
              <a:chOff x="3866318" y="3952412"/>
              <a:chExt cx="605747" cy="522196"/>
            </a:xfrm>
          </p:grpSpPr>
          <p:sp>
            <p:nvSpPr>
              <p:cNvPr id="14" name="六边形 13"/>
              <p:cNvSpPr/>
              <p:nvPr/>
            </p:nvSpPr>
            <p:spPr>
              <a:xfrm>
                <a:off x="3866318" y="3952412"/>
                <a:ext cx="605747" cy="522196"/>
              </a:xfrm>
              <a:prstGeom prst="hexagon">
                <a:avLst/>
              </a:prstGeom>
              <a:solidFill>
                <a:srgbClr val="EE35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Freeform 72"/>
              <p:cNvSpPr>
                <a:spLocks noEditPoints="1"/>
              </p:cNvSpPr>
              <p:nvPr/>
            </p:nvSpPr>
            <p:spPr bwMode="auto">
              <a:xfrm>
                <a:off x="4020374" y="4038498"/>
                <a:ext cx="316855" cy="317426"/>
              </a:xfrm>
              <a:custGeom>
                <a:avLst/>
                <a:gdLst>
                  <a:gd name="T0" fmla="*/ 337 w 411"/>
                  <a:gd name="T1" fmla="*/ 198 h 412"/>
                  <a:gd name="T2" fmla="*/ 284 w 411"/>
                  <a:gd name="T3" fmla="*/ 220 h 412"/>
                  <a:gd name="T4" fmla="*/ 249 w 411"/>
                  <a:gd name="T5" fmla="*/ 185 h 412"/>
                  <a:gd name="T6" fmla="*/ 283 w 411"/>
                  <a:gd name="T7" fmla="*/ 107 h 412"/>
                  <a:gd name="T8" fmla="*/ 176 w 411"/>
                  <a:gd name="T9" fmla="*/ 0 h 412"/>
                  <a:gd name="T10" fmla="*/ 68 w 411"/>
                  <a:gd name="T11" fmla="*/ 107 h 412"/>
                  <a:gd name="T12" fmla="*/ 116 w 411"/>
                  <a:gd name="T13" fmla="*/ 196 h 412"/>
                  <a:gd name="T14" fmla="*/ 96 w 411"/>
                  <a:gd name="T15" fmla="*/ 266 h 412"/>
                  <a:gd name="T16" fmla="*/ 74 w 411"/>
                  <a:gd name="T17" fmla="*/ 263 h 412"/>
                  <a:gd name="T18" fmla="*/ 0 w 411"/>
                  <a:gd name="T19" fmla="*/ 337 h 412"/>
                  <a:gd name="T20" fmla="*/ 74 w 411"/>
                  <a:gd name="T21" fmla="*/ 412 h 412"/>
                  <a:gd name="T22" fmla="*/ 149 w 411"/>
                  <a:gd name="T23" fmla="*/ 337 h 412"/>
                  <a:gd name="T24" fmla="*/ 110 w 411"/>
                  <a:gd name="T25" fmla="*/ 272 h 412"/>
                  <a:gd name="T26" fmla="*/ 130 w 411"/>
                  <a:gd name="T27" fmla="*/ 204 h 412"/>
                  <a:gd name="T28" fmla="*/ 176 w 411"/>
                  <a:gd name="T29" fmla="*/ 214 h 412"/>
                  <a:gd name="T30" fmla="*/ 238 w 411"/>
                  <a:gd name="T31" fmla="*/ 195 h 412"/>
                  <a:gd name="T32" fmla="*/ 275 w 411"/>
                  <a:gd name="T33" fmla="*/ 232 h 412"/>
                  <a:gd name="T34" fmla="*/ 262 w 411"/>
                  <a:gd name="T35" fmla="*/ 273 h 412"/>
                  <a:gd name="T36" fmla="*/ 337 w 411"/>
                  <a:gd name="T37" fmla="*/ 347 h 412"/>
                  <a:gd name="T38" fmla="*/ 411 w 411"/>
                  <a:gd name="T39" fmla="*/ 273 h 412"/>
                  <a:gd name="T40" fmla="*/ 337 w 411"/>
                  <a:gd name="T41" fmla="*/ 198 h 412"/>
                  <a:gd name="T42" fmla="*/ 134 w 411"/>
                  <a:gd name="T43" fmla="*/ 337 h 412"/>
                  <a:gd name="T44" fmla="*/ 74 w 411"/>
                  <a:gd name="T45" fmla="*/ 397 h 412"/>
                  <a:gd name="T46" fmla="*/ 14 w 411"/>
                  <a:gd name="T47" fmla="*/ 337 h 412"/>
                  <a:gd name="T48" fmla="*/ 74 w 411"/>
                  <a:gd name="T49" fmla="*/ 278 h 412"/>
                  <a:gd name="T50" fmla="*/ 134 w 411"/>
                  <a:gd name="T51" fmla="*/ 337 h 412"/>
                  <a:gd name="T52" fmla="*/ 83 w 411"/>
                  <a:gd name="T53" fmla="*/ 107 h 412"/>
                  <a:gd name="T54" fmla="*/ 176 w 411"/>
                  <a:gd name="T55" fmla="*/ 14 h 412"/>
                  <a:gd name="T56" fmla="*/ 268 w 411"/>
                  <a:gd name="T57" fmla="*/ 107 h 412"/>
                  <a:gd name="T58" fmla="*/ 176 w 411"/>
                  <a:gd name="T59" fmla="*/ 200 h 412"/>
                  <a:gd name="T60" fmla="*/ 83 w 411"/>
                  <a:gd name="T61" fmla="*/ 107 h 412"/>
                  <a:gd name="T62" fmla="*/ 337 w 411"/>
                  <a:gd name="T63" fmla="*/ 332 h 412"/>
                  <a:gd name="T64" fmla="*/ 277 w 411"/>
                  <a:gd name="T65" fmla="*/ 273 h 412"/>
                  <a:gd name="T66" fmla="*/ 337 w 411"/>
                  <a:gd name="T67" fmla="*/ 213 h 412"/>
                  <a:gd name="T68" fmla="*/ 397 w 411"/>
                  <a:gd name="T69" fmla="*/ 273 h 412"/>
                  <a:gd name="T70" fmla="*/ 337 w 411"/>
                  <a:gd name="T71" fmla="*/ 332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11" h="412">
                    <a:moveTo>
                      <a:pt x="337" y="198"/>
                    </a:moveTo>
                    <a:cubicBezTo>
                      <a:pt x="316" y="198"/>
                      <a:pt x="298" y="206"/>
                      <a:pt x="284" y="220"/>
                    </a:cubicBezTo>
                    <a:cubicBezTo>
                      <a:pt x="249" y="185"/>
                      <a:pt x="249" y="185"/>
                      <a:pt x="249" y="185"/>
                    </a:cubicBezTo>
                    <a:cubicBezTo>
                      <a:pt x="270" y="166"/>
                      <a:pt x="283" y="138"/>
                      <a:pt x="283" y="107"/>
                    </a:cubicBezTo>
                    <a:cubicBezTo>
                      <a:pt x="283" y="48"/>
                      <a:pt x="235" y="0"/>
                      <a:pt x="176" y="0"/>
                    </a:cubicBezTo>
                    <a:cubicBezTo>
                      <a:pt x="117" y="0"/>
                      <a:pt x="68" y="48"/>
                      <a:pt x="68" y="107"/>
                    </a:cubicBezTo>
                    <a:cubicBezTo>
                      <a:pt x="68" y="144"/>
                      <a:pt x="88" y="177"/>
                      <a:pt x="116" y="196"/>
                    </a:cubicBezTo>
                    <a:cubicBezTo>
                      <a:pt x="96" y="266"/>
                      <a:pt x="96" y="266"/>
                      <a:pt x="96" y="266"/>
                    </a:cubicBezTo>
                    <a:cubicBezTo>
                      <a:pt x="89" y="264"/>
                      <a:pt x="82" y="263"/>
                      <a:pt x="74" y="263"/>
                    </a:cubicBezTo>
                    <a:cubicBezTo>
                      <a:pt x="33" y="263"/>
                      <a:pt x="0" y="296"/>
                      <a:pt x="0" y="337"/>
                    </a:cubicBezTo>
                    <a:cubicBezTo>
                      <a:pt x="0" y="378"/>
                      <a:pt x="33" y="412"/>
                      <a:pt x="74" y="412"/>
                    </a:cubicBezTo>
                    <a:cubicBezTo>
                      <a:pt x="115" y="412"/>
                      <a:pt x="149" y="378"/>
                      <a:pt x="149" y="337"/>
                    </a:cubicBezTo>
                    <a:cubicBezTo>
                      <a:pt x="149" y="309"/>
                      <a:pt x="133" y="284"/>
                      <a:pt x="110" y="272"/>
                    </a:cubicBezTo>
                    <a:cubicBezTo>
                      <a:pt x="130" y="204"/>
                      <a:pt x="130" y="204"/>
                      <a:pt x="130" y="204"/>
                    </a:cubicBezTo>
                    <a:cubicBezTo>
                      <a:pt x="144" y="210"/>
                      <a:pt x="159" y="214"/>
                      <a:pt x="176" y="214"/>
                    </a:cubicBezTo>
                    <a:cubicBezTo>
                      <a:pt x="199" y="214"/>
                      <a:pt x="220" y="207"/>
                      <a:pt x="238" y="195"/>
                    </a:cubicBezTo>
                    <a:cubicBezTo>
                      <a:pt x="275" y="232"/>
                      <a:pt x="275" y="232"/>
                      <a:pt x="275" y="232"/>
                    </a:cubicBezTo>
                    <a:cubicBezTo>
                      <a:pt x="267" y="243"/>
                      <a:pt x="262" y="257"/>
                      <a:pt x="262" y="273"/>
                    </a:cubicBezTo>
                    <a:cubicBezTo>
                      <a:pt x="262" y="314"/>
                      <a:pt x="296" y="347"/>
                      <a:pt x="337" y="347"/>
                    </a:cubicBezTo>
                    <a:cubicBezTo>
                      <a:pt x="378" y="347"/>
                      <a:pt x="411" y="314"/>
                      <a:pt x="411" y="273"/>
                    </a:cubicBezTo>
                    <a:cubicBezTo>
                      <a:pt x="411" y="231"/>
                      <a:pt x="378" y="198"/>
                      <a:pt x="337" y="198"/>
                    </a:cubicBezTo>
                    <a:close/>
                    <a:moveTo>
                      <a:pt x="134" y="337"/>
                    </a:moveTo>
                    <a:cubicBezTo>
                      <a:pt x="134" y="370"/>
                      <a:pt x="107" y="397"/>
                      <a:pt x="74" y="397"/>
                    </a:cubicBezTo>
                    <a:cubicBezTo>
                      <a:pt x="41" y="397"/>
                      <a:pt x="14" y="370"/>
                      <a:pt x="14" y="337"/>
                    </a:cubicBezTo>
                    <a:cubicBezTo>
                      <a:pt x="14" y="304"/>
                      <a:pt x="41" y="278"/>
                      <a:pt x="74" y="278"/>
                    </a:cubicBezTo>
                    <a:cubicBezTo>
                      <a:pt x="107" y="278"/>
                      <a:pt x="134" y="304"/>
                      <a:pt x="134" y="337"/>
                    </a:cubicBezTo>
                    <a:close/>
                    <a:moveTo>
                      <a:pt x="83" y="107"/>
                    </a:moveTo>
                    <a:cubicBezTo>
                      <a:pt x="83" y="56"/>
                      <a:pt x="125" y="14"/>
                      <a:pt x="176" y="14"/>
                    </a:cubicBezTo>
                    <a:cubicBezTo>
                      <a:pt x="227" y="14"/>
                      <a:pt x="268" y="56"/>
                      <a:pt x="268" y="107"/>
                    </a:cubicBezTo>
                    <a:cubicBezTo>
                      <a:pt x="268" y="158"/>
                      <a:pt x="227" y="200"/>
                      <a:pt x="176" y="200"/>
                    </a:cubicBezTo>
                    <a:cubicBezTo>
                      <a:pt x="125" y="200"/>
                      <a:pt x="83" y="158"/>
                      <a:pt x="83" y="107"/>
                    </a:cubicBezTo>
                    <a:close/>
                    <a:moveTo>
                      <a:pt x="337" y="332"/>
                    </a:moveTo>
                    <a:cubicBezTo>
                      <a:pt x="304" y="332"/>
                      <a:pt x="277" y="306"/>
                      <a:pt x="277" y="273"/>
                    </a:cubicBezTo>
                    <a:cubicBezTo>
                      <a:pt x="277" y="240"/>
                      <a:pt x="304" y="213"/>
                      <a:pt x="337" y="213"/>
                    </a:cubicBezTo>
                    <a:cubicBezTo>
                      <a:pt x="370" y="213"/>
                      <a:pt x="397" y="240"/>
                      <a:pt x="397" y="273"/>
                    </a:cubicBezTo>
                    <a:cubicBezTo>
                      <a:pt x="397" y="306"/>
                      <a:pt x="370" y="332"/>
                      <a:pt x="337" y="33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71" tIns="34286" rIns="68571" bIns="34286" numCol="1" anchor="t" anchorCtr="0" compatLnSpc="1"/>
              <a:lstStyle/>
              <a:p>
                <a:endParaRPr lang="en-US"/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2618909" y="5077355"/>
              <a:ext cx="605747" cy="522196"/>
              <a:chOff x="8467812" y="1723333"/>
              <a:chExt cx="605747" cy="522196"/>
            </a:xfrm>
          </p:grpSpPr>
          <p:sp>
            <p:nvSpPr>
              <p:cNvPr id="17" name="六边形 16"/>
              <p:cNvSpPr/>
              <p:nvPr/>
            </p:nvSpPr>
            <p:spPr>
              <a:xfrm>
                <a:off x="8467812" y="1723333"/>
                <a:ext cx="605747" cy="522196"/>
              </a:xfrm>
              <a:prstGeom prst="hexagon">
                <a:avLst/>
              </a:prstGeom>
              <a:solidFill>
                <a:srgbClr val="11A7F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Freeform 78"/>
              <p:cNvSpPr>
                <a:spLocks noEditPoints="1"/>
              </p:cNvSpPr>
              <p:nvPr/>
            </p:nvSpPr>
            <p:spPr bwMode="auto">
              <a:xfrm>
                <a:off x="8616634" y="1827368"/>
                <a:ext cx="308102" cy="308022"/>
              </a:xfrm>
              <a:custGeom>
                <a:avLst/>
                <a:gdLst>
                  <a:gd name="T0" fmla="*/ 174 w 347"/>
                  <a:gd name="T1" fmla="*/ 0 h 347"/>
                  <a:gd name="T2" fmla="*/ 0 w 347"/>
                  <a:gd name="T3" fmla="*/ 174 h 347"/>
                  <a:gd name="T4" fmla="*/ 174 w 347"/>
                  <a:gd name="T5" fmla="*/ 347 h 347"/>
                  <a:gd name="T6" fmla="*/ 347 w 347"/>
                  <a:gd name="T7" fmla="*/ 174 h 347"/>
                  <a:gd name="T8" fmla="*/ 174 w 347"/>
                  <a:gd name="T9" fmla="*/ 0 h 347"/>
                  <a:gd name="T10" fmla="*/ 332 w 347"/>
                  <a:gd name="T11" fmla="*/ 166 h 347"/>
                  <a:gd name="T12" fmla="*/ 283 w 347"/>
                  <a:gd name="T13" fmla="*/ 166 h 347"/>
                  <a:gd name="T14" fmla="*/ 231 w 347"/>
                  <a:gd name="T15" fmla="*/ 26 h 347"/>
                  <a:gd name="T16" fmla="*/ 332 w 347"/>
                  <a:gd name="T17" fmla="*/ 166 h 347"/>
                  <a:gd name="T18" fmla="*/ 174 w 347"/>
                  <a:gd name="T19" fmla="*/ 332 h 347"/>
                  <a:gd name="T20" fmla="*/ 147 w 347"/>
                  <a:gd name="T21" fmla="*/ 181 h 347"/>
                  <a:gd name="T22" fmla="*/ 200 w 347"/>
                  <a:gd name="T23" fmla="*/ 181 h 347"/>
                  <a:gd name="T24" fmla="*/ 174 w 347"/>
                  <a:gd name="T25" fmla="*/ 332 h 347"/>
                  <a:gd name="T26" fmla="*/ 147 w 347"/>
                  <a:gd name="T27" fmla="*/ 166 h 347"/>
                  <a:gd name="T28" fmla="*/ 174 w 347"/>
                  <a:gd name="T29" fmla="*/ 15 h 347"/>
                  <a:gd name="T30" fmla="*/ 174 w 347"/>
                  <a:gd name="T31" fmla="*/ 15 h 347"/>
                  <a:gd name="T32" fmla="*/ 200 w 347"/>
                  <a:gd name="T33" fmla="*/ 166 h 347"/>
                  <a:gd name="T34" fmla="*/ 147 w 347"/>
                  <a:gd name="T35" fmla="*/ 166 h 347"/>
                  <a:gd name="T36" fmla="*/ 153 w 347"/>
                  <a:gd name="T37" fmla="*/ 19 h 347"/>
                  <a:gd name="T38" fmla="*/ 133 w 347"/>
                  <a:gd name="T39" fmla="*/ 166 h 347"/>
                  <a:gd name="T40" fmla="*/ 79 w 347"/>
                  <a:gd name="T41" fmla="*/ 166 h 347"/>
                  <a:gd name="T42" fmla="*/ 153 w 347"/>
                  <a:gd name="T43" fmla="*/ 19 h 347"/>
                  <a:gd name="T44" fmla="*/ 133 w 347"/>
                  <a:gd name="T45" fmla="*/ 181 h 347"/>
                  <a:gd name="T46" fmla="*/ 153 w 347"/>
                  <a:gd name="T47" fmla="*/ 329 h 347"/>
                  <a:gd name="T48" fmla="*/ 79 w 347"/>
                  <a:gd name="T49" fmla="*/ 181 h 347"/>
                  <a:gd name="T50" fmla="*/ 133 w 347"/>
                  <a:gd name="T51" fmla="*/ 181 h 347"/>
                  <a:gd name="T52" fmla="*/ 194 w 347"/>
                  <a:gd name="T53" fmla="*/ 329 h 347"/>
                  <a:gd name="T54" fmla="*/ 215 w 347"/>
                  <a:gd name="T55" fmla="*/ 181 h 347"/>
                  <a:gd name="T56" fmla="*/ 268 w 347"/>
                  <a:gd name="T57" fmla="*/ 181 h 347"/>
                  <a:gd name="T58" fmla="*/ 194 w 347"/>
                  <a:gd name="T59" fmla="*/ 329 h 347"/>
                  <a:gd name="T60" fmla="*/ 215 w 347"/>
                  <a:gd name="T61" fmla="*/ 166 h 347"/>
                  <a:gd name="T62" fmla="*/ 194 w 347"/>
                  <a:gd name="T63" fmla="*/ 19 h 347"/>
                  <a:gd name="T64" fmla="*/ 268 w 347"/>
                  <a:gd name="T65" fmla="*/ 166 h 347"/>
                  <a:gd name="T66" fmla="*/ 215 w 347"/>
                  <a:gd name="T67" fmla="*/ 166 h 347"/>
                  <a:gd name="T68" fmla="*/ 117 w 347"/>
                  <a:gd name="T69" fmla="*/ 26 h 347"/>
                  <a:gd name="T70" fmla="*/ 64 w 347"/>
                  <a:gd name="T71" fmla="*/ 166 h 347"/>
                  <a:gd name="T72" fmla="*/ 15 w 347"/>
                  <a:gd name="T73" fmla="*/ 166 h 347"/>
                  <a:gd name="T74" fmla="*/ 117 w 347"/>
                  <a:gd name="T75" fmla="*/ 26 h 347"/>
                  <a:gd name="T76" fmla="*/ 15 w 347"/>
                  <a:gd name="T77" fmla="*/ 181 h 347"/>
                  <a:gd name="T78" fmla="*/ 64 w 347"/>
                  <a:gd name="T79" fmla="*/ 181 h 347"/>
                  <a:gd name="T80" fmla="*/ 117 w 347"/>
                  <a:gd name="T81" fmla="*/ 322 h 347"/>
                  <a:gd name="T82" fmla="*/ 15 w 347"/>
                  <a:gd name="T83" fmla="*/ 181 h 347"/>
                  <a:gd name="T84" fmla="*/ 231 w 347"/>
                  <a:gd name="T85" fmla="*/ 322 h 347"/>
                  <a:gd name="T86" fmla="*/ 283 w 347"/>
                  <a:gd name="T87" fmla="*/ 181 h 347"/>
                  <a:gd name="T88" fmla="*/ 332 w 347"/>
                  <a:gd name="T89" fmla="*/ 181 h 347"/>
                  <a:gd name="T90" fmla="*/ 231 w 347"/>
                  <a:gd name="T91" fmla="*/ 322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47" h="347">
                    <a:moveTo>
                      <a:pt x="174" y="0"/>
                    </a:moveTo>
                    <a:cubicBezTo>
                      <a:pt x="78" y="0"/>
                      <a:pt x="0" y="78"/>
                      <a:pt x="0" y="174"/>
                    </a:cubicBezTo>
                    <a:cubicBezTo>
                      <a:pt x="0" y="269"/>
                      <a:pt x="78" y="347"/>
                      <a:pt x="174" y="347"/>
                    </a:cubicBezTo>
                    <a:cubicBezTo>
                      <a:pt x="269" y="347"/>
                      <a:pt x="347" y="269"/>
                      <a:pt x="347" y="174"/>
                    </a:cubicBezTo>
                    <a:cubicBezTo>
                      <a:pt x="347" y="78"/>
                      <a:pt x="269" y="0"/>
                      <a:pt x="174" y="0"/>
                    </a:cubicBezTo>
                    <a:close/>
                    <a:moveTo>
                      <a:pt x="332" y="166"/>
                    </a:moveTo>
                    <a:cubicBezTo>
                      <a:pt x="283" y="166"/>
                      <a:pt x="283" y="166"/>
                      <a:pt x="283" y="166"/>
                    </a:cubicBezTo>
                    <a:cubicBezTo>
                      <a:pt x="281" y="107"/>
                      <a:pt x="261" y="55"/>
                      <a:pt x="231" y="26"/>
                    </a:cubicBezTo>
                    <a:cubicBezTo>
                      <a:pt x="288" y="48"/>
                      <a:pt x="329" y="102"/>
                      <a:pt x="332" y="166"/>
                    </a:cubicBezTo>
                    <a:close/>
                    <a:moveTo>
                      <a:pt x="174" y="332"/>
                    </a:moveTo>
                    <a:cubicBezTo>
                      <a:pt x="165" y="330"/>
                      <a:pt x="148" y="277"/>
                      <a:pt x="147" y="181"/>
                    </a:cubicBezTo>
                    <a:cubicBezTo>
                      <a:pt x="200" y="181"/>
                      <a:pt x="200" y="181"/>
                      <a:pt x="200" y="181"/>
                    </a:cubicBezTo>
                    <a:cubicBezTo>
                      <a:pt x="199" y="277"/>
                      <a:pt x="183" y="330"/>
                      <a:pt x="174" y="332"/>
                    </a:cubicBezTo>
                    <a:close/>
                    <a:moveTo>
                      <a:pt x="147" y="166"/>
                    </a:moveTo>
                    <a:cubicBezTo>
                      <a:pt x="148" y="70"/>
                      <a:pt x="165" y="17"/>
                      <a:pt x="174" y="15"/>
                    </a:cubicBezTo>
                    <a:cubicBezTo>
                      <a:pt x="174" y="15"/>
                      <a:pt x="174" y="15"/>
                      <a:pt x="174" y="15"/>
                    </a:cubicBezTo>
                    <a:cubicBezTo>
                      <a:pt x="183" y="17"/>
                      <a:pt x="199" y="70"/>
                      <a:pt x="200" y="166"/>
                    </a:cubicBezTo>
                    <a:lnTo>
                      <a:pt x="147" y="166"/>
                    </a:lnTo>
                    <a:close/>
                    <a:moveTo>
                      <a:pt x="153" y="19"/>
                    </a:moveTo>
                    <a:cubicBezTo>
                      <a:pt x="138" y="51"/>
                      <a:pt x="133" y="118"/>
                      <a:pt x="133" y="166"/>
                    </a:cubicBezTo>
                    <a:cubicBezTo>
                      <a:pt x="79" y="166"/>
                      <a:pt x="79" y="166"/>
                      <a:pt x="79" y="166"/>
                    </a:cubicBezTo>
                    <a:cubicBezTo>
                      <a:pt x="81" y="94"/>
                      <a:pt x="112" y="34"/>
                      <a:pt x="153" y="19"/>
                    </a:cubicBezTo>
                    <a:close/>
                    <a:moveTo>
                      <a:pt x="133" y="181"/>
                    </a:moveTo>
                    <a:cubicBezTo>
                      <a:pt x="133" y="229"/>
                      <a:pt x="138" y="296"/>
                      <a:pt x="153" y="329"/>
                    </a:cubicBezTo>
                    <a:cubicBezTo>
                      <a:pt x="112" y="313"/>
                      <a:pt x="81" y="254"/>
                      <a:pt x="79" y="181"/>
                    </a:cubicBezTo>
                    <a:lnTo>
                      <a:pt x="133" y="181"/>
                    </a:lnTo>
                    <a:close/>
                    <a:moveTo>
                      <a:pt x="194" y="329"/>
                    </a:moveTo>
                    <a:cubicBezTo>
                      <a:pt x="209" y="296"/>
                      <a:pt x="214" y="229"/>
                      <a:pt x="215" y="181"/>
                    </a:cubicBezTo>
                    <a:cubicBezTo>
                      <a:pt x="268" y="181"/>
                      <a:pt x="268" y="181"/>
                      <a:pt x="268" y="181"/>
                    </a:cubicBezTo>
                    <a:cubicBezTo>
                      <a:pt x="266" y="254"/>
                      <a:pt x="235" y="313"/>
                      <a:pt x="194" y="329"/>
                    </a:cubicBezTo>
                    <a:close/>
                    <a:moveTo>
                      <a:pt x="215" y="166"/>
                    </a:moveTo>
                    <a:cubicBezTo>
                      <a:pt x="214" y="118"/>
                      <a:pt x="209" y="51"/>
                      <a:pt x="194" y="19"/>
                    </a:cubicBezTo>
                    <a:cubicBezTo>
                      <a:pt x="235" y="34"/>
                      <a:pt x="266" y="94"/>
                      <a:pt x="268" y="166"/>
                    </a:cubicBezTo>
                    <a:lnTo>
                      <a:pt x="215" y="166"/>
                    </a:lnTo>
                    <a:close/>
                    <a:moveTo>
                      <a:pt x="117" y="26"/>
                    </a:moveTo>
                    <a:cubicBezTo>
                      <a:pt x="87" y="55"/>
                      <a:pt x="66" y="107"/>
                      <a:pt x="64" y="166"/>
                    </a:cubicBezTo>
                    <a:cubicBezTo>
                      <a:pt x="15" y="166"/>
                      <a:pt x="15" y="166"/>
                      <a:pt x="15" y="166"/>
                    </a:cubicBezTo>
                    <a:cubicBezTo>
                      <a:pt x="18" y="102"/>
                      <a:pt x="59" y="48"/>
                      <a:pt x="117" y="26"/>
                    </a:cubicBezTo>
                    <a:close/>
                    <a:moveTo>
                      <a:pt x="15" y="181"/>
                    </a:moveTo>
                    <a:cubicBezTo>
                      <a:pt x="64" y="181"/>
                      <a:pt x="64" y="181"/>
                      <a:pt x="64" y="181"/>
                    </a:cubicBezTo>
                    <a:cubicBezTo>
                      <a:pt x="66" y="241"/>
                      <a:pt x="87" y="292"/>
                      <a:pt x="117" y="322"/>
                    </a:cubicBezTo>
                    <a:cubicBezTo>
                      <a:pt x="59" y="300"/>
                      <a:pt x="18" y="245"/>
                      <a:pt x="15" y="181"/>
                    </a:cubicBezTo>
                    <a:close/>
                    <a:moveTo>
                      <a:pt x="231" y="322"/>
                    </a:moveTo>
                    <a:cubicBezTo>
                      <a:pt x="261" y="292"/>
                      <a:pt x="281" y="241"/>
                      <a:pt x="283" y="181"/>
                    </a:cubicBezTo>
                    <a:cubicBezTo>
                      <a:pt x="332" y="181"/>
                      <a:pt x="332" y="181"/>
                      <a:pt x="332" y="181"/>
                    </a:cubicBezTo>
                    <a:cubicBezTo>
                      <a:pt x="329" y="245"/>
                      <a:pt x="288" y="300"/>
                      <a:pt x="231" y="32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71" tIns="34286" rIns="68571" bIns="34286" numCol="1" anchor="t" anchorCtr="0" compatLnSpc="1"/>
              <a:lstStyle/>
              <a:p>
                <a:endParaRPr lang="en-US"/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2143963" y="5331934"/>
              <a:ext cx="605747" cy="522196"/>
              <a:chOff x="7854639" y="2065284"/>
              <a:chExt cx="605747" cy="522196"/>
            </a:xfrm>
          </p:grpSpPr>
          <p:sp>
            <p:nvSpPr>
              <p:cNvPr id="20" name="六边形 19"/>
              <p:cNvSpPr/>
              <p:nvPr/>
            </p:nvSpPr>
            <p:spPr>
              <a:xfrm>
                <a:off x="7854639" y="2065284"/>
                <a:ext cx="605747" cy="522196"/>
              </a:xfrm>
              <a:prstGeom prst="hexagon">
                <a:avLst/>
              </a:prstGeom>
              <a:solidFill>
                <a:srgbClr val="95D1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Freeform 83"/>
              <p:cNvSpPr>
                <a:spLocks noEditPoints="1"/>
              </p:cNvSpPr>
              <p:nvPr/>
            </p:nvSpPr>
            <p:spPr bwMode="auto">
              <a:xfrm>
                <a:off x="7985438" y="2189303"/>
                <a:ext cx="344147" cy="267483"/>
              </a:xfrm>
              <a:custGeom>
                <a:avLst/>
                <a:gdLst>
                  <a:gd name="T0" fmla="*/ 339 w 413"/>
                  <a:gd name="T1" fmla="*/ 41 h 321"/>
                  <a:gd name="T2" fmla="*/ 280 w 413"/>
                  <a:gd name="T3" fmla="*/ 41 h 321"/>
                  <a:gd name="T4" fmla="*/ 280 w 413"/>
                  <a:gd name="T5" fmla="*/ 8 h 321"/>
                  <a:gd name="T6" fmla="*/ 273 w 413"/>
                  <a:gd name="T7" fmla="*/ 0 h 321"/>
                  <a:gd name="T8" fmla="*/ 140 w 413"/>
                  <a:gd name="T9" fmla="*/ 0 h 321"/>
                  <a:gd name="T10" fmla="*/ 132 w 413"/>
                  <a:gd name="T11" fmla="*/ 8 h 321"/>
                  <a:gd name="T12" fmla="*/ 132 w 413"/>
                  <a:gd name="T13" fmla="*/ 41 h 321"/>
                  <a:gd name="T14" fmla="*/ 73 w 413"/>
                  <a:gd name="T15" fmla="*/ 41 h 321"/>
                  <a:gd name="T16" fmla="*/ 0 w 413"/>
                  <a:gd name="T17" fmla="*/ 115 h 321"/>
                  <a:gd name="T18" fmla="*/ 0 w 413"/>
                  <a:gd name="T19" fmla="*/ 247 h 321"/>
                  <a:gd name="T20" fmla="*/ 73 w 413"/>
                  <a:gd name="T21" fmla="*/ 321 h 321"/>
                  <a:gd name="T22" fmla="*/ 339 w 413"/>
                  <a:gd name="T23" fmla="*/ 321 h 321"/>
                  <a:gd name="T24" fmla="*/ 413 w 413"/>
                  <a:gd name="T25" fmla="*/ 247 h 321"/>
                  <a:gd name="T26" fmla="*/ 413 w 413"/>
                  <a:gd name="T27" fmla="*/ 115 h 321"/>
                  <a:gd name="T28" fmla="*/ 339 w 413"/>
                  <a:gd name="T29" fmla="*/ 41 h 321"/>
                  <a:gd name="T30" fmla="*/ 81 w 413"/>
                  <a:gd name="T31" fmla="*/ 56 h 321"/>
                  <a:gd name="T32" fmla="*/ 332 w 413"/>
                  <a:gd name="T33" fmla="*/ 56 h 321"/>
                  <a:gd name="T34" fmla="*/ 332 w 413"/>
                  <a:gd name="T35" fmla="*/ 306 h 321"/>
                  <a:gd name="T36" fmla="*/ 81 w 413"/>
                  <a:gd name="T37" fmla="*/ 306 h 321"/>
                  <a:gd name="T38" fmla="*/ 81 w 413"/>
                  <a:gd name="T39" fmla="*/ 56 h 321"/>
                  <a:gd name="T40" fmla="*/ 147 w 413"/>
                  <a:gd name="T41" fmla="*/ 15 h 321"/>
                  <a:gd name="T42" fmla="*/ 265 w 413"/>
                  <a:gd name="T43" fmla="*/ 15 h 321"/>
                  <a:gd name="T44" fmla="*/ 265 w 413"/>
                  <a:gd name="T45" fmla="*/ 41 h 321"/>
                  <a:gd name="T46" fmla="*/ 147 w 413"/>
                  <a:gd name="T47" fmla="*/ 41 h 321"/>
                  <a:gd name="T48" fmla="*/ 147 w 413"/>
                  <a:gd name="T49" fmla="*/ 15 h 321"/>
                  <a:gd name="T50" fmla="*/ 14 w 413"/>
                  <a:gd name="T51" fmla="*/ 247 h 321"/>
                  <a:gd name="T52" fmla="*/ 14 w 413"/>
                  <a:gd name="T53" fmla="*/ 115 h 321"/>
                  <a:gd name="T54" fmla="*/ 66 w 413"/>
                  <a:gd name="T55" fmla="*/ 56 h 321"/>
                  <a:gd name="T56" fmla="*/ 66 w 413"/>
                  <a:gd name="T57" fmla="*/ 305 h 321"/>
                  <a:gd name="T58" fmla="*/ 14 w 413"/>
                  <a:gd name="T59" fmla="*/ 247 h 321"/>
                  <a:gd name="T60" fmla="*/ 398 w 413"/>
                  <a:gd name="T61" fmla="*/ 247 h 321"/>
                  <a:gd name="T62" fmla="*/ 347 w 413"/>
                  <a:gd name="T63" fmla="*/ 305 h 321"/>
                  <a:gd name="T64" fmla="*/ 347 w 413"/>
                  <a:gd name="T65" fmla="*/ 56 h 321"/>
                  <a:gd name="T66" fmla="*/ 398 w 413"/>
                  <a:gd name="T67" fmla="*/ 115 h 321"/>
                  <a:gd name="T68" fmla="*/ 398 w 413"/>
                  <a:gd name="T69" fmla="*/ 247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13" h="321">
                    <a:moveTo>
                      <a:pt x="339" y="41"/>
                    </a:moveTo>
                    <a:cubicBezTo>
                      <a:pt x="280" y="41"/>
                      <a:pt x="280" y="41"/>
                      <a:pt x="280" y="41"/>
                    </a:cubicBezTo>
                    <a:cubicBezTo>
                      <a:pt x="280" y="8"/>
                      <a:pt x="280" y="8"/>
                      <a:pt x="280" y="8"/>
                    </a:cubicBezTo>
                    <a:cubicBezTo>
                      <a:pt x="280" y="4"/>
                      <a:pt x="277" y="0"/>
                      <a:pt x="273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36" y="0"/>
                      <a:pt x="132" y="4"/>
                      <a:pt x="132" y="8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73" y="41"/>
                      <a:pt x="73" y="41"/>
                      <a:pt x="73" y="41"/>
                    </a:cubicBezTo>
                    <a:cubicBezTo>
                      <a:pt x="33" y="41"/>
                      <a:pt x="0" y="74"/>
                      <a:pt x="0" y="115"/>
                    </a:cubicBezTo>
                    <a:cubicBezTo>
                      <a:pt x="0" y="247"/>
                      <a:pt x="0" y="247"/>
                      <a:pt x="0" y="247"/>
                    </a:cubicBezTo>
                    <a:cubicBezTo>
                      <a:pt x="0" y="288"/>
                      <a:pt x="33" y="321"/>
                      <a:pt x="73" y="321"/>
                    </a:cubicBezTo>
                    <a:cubicBezTo>
                      <a:pt x="339" y="321"/>
                      <a:pt x="339" y="321"/>
                      <a:pt x="339" y="321"/>
                    </a:cubicBezTo>
                    <a:cubicBezTo>
                      <a:pt x="380" y="321"/>
                      <a:pt x="413" y="288"/>
                      <a:pt x="413" y="247"/>
                    </a:cubicBezTo>
                    <a:cubicBezTo>
                      <a:pt x="413" y="115"/>
                      <a:pt x="413" y="115"/>
                      <a:pt x="413" y="115"/>
                    </a:cubicBezTo>
                    <a:cubicBezTo>
                      <a:pt x="413" y="74"/>
                      <a:pt x="380" y="41"/>
                      <a:pt x="339" y="41"/>
                    </a:cubicBezTo>
                    <a:close/>
                    <a:moveTo>
                      <a:pt x="81" y="56"/>
                    </a:moveTo>
                    <a:cubicBezTo>
                      <a:pt x="332" y="56"/>
                      <a:pt x="332" y="56"/>
                      <a:pt x="332" y="56"/>
                    </a:cubicBezTo>
                    <a:cubicBezTo>
                      <a:pt x="332" y="306"/>
                      <a:pt x="332" y="306"/>
                      <a:pt x="332" y="306"/>
                    </a:cubicBezTo>
                    <a:cubicBezTo>
                      <a:pt x="81" y="306"/>
                      <a:pt x="81" y="306"/>
                      <a:pt x="81" y="306"/>
                    </a:cubicBezTo>
                    <a:lnTo>
                      <a:pt x="81" y="56"/>
                    </a:lnTo>
                    <a:close/>
                    <a:moveTo>
                      <a:pt x="147" y="15"/>
                    </a:moveTo>
                    <a:cubicBezTo>
                      <a:pt x="265" y="15"/>
                      <a:pt x="265" y="15"/>
                      <a:pt x="265" y="15"/>
                    </a:cubicBezTo>
                    <a:cubicBezTo>
                      <a:pt x="265" y="41"/>
                      <a:pt x="265" y="41"/>
                      <a:pt x="265" y="41"/>
                    </a:cubicBezTo>
                    <a:cubicBezTo>
                      <a:pt x="147" y="41"/>
                      <a:pt x="147" y="41"/>
                      <a:pt x="147" y="41"/>
                    </a:cubicBezTo>
                    <a:lnTo>
                      <a:pt x="147" y="15"/>
                    </a:lnTo>
                    <a:close/>
                    <a:moveTo>
                      <a:pt x="14" y="247"/>
                    </a:moveTo>
                    <a:cubicBezTo>
                      <a:pt x="14" y="115"/>
                      <a:pt x="14" y="115"/>
                      <a:pt x="14" y="115"/>
                    </a:cubicBezTo>
                    <a:cubicBezTo>
                      <a:pt x="14" y="85"/>
                      <a:pt x="37" y="60"/>
                      <a:pt x="66" y="56"/>
                    </a:cubicBezTo>
                    <a:cubicBezTo>
                      <a:pt x="66" y="305"/>
                      <a:pt x="66" y="305"/>
                      <a:pt x="66" y="305"/>
                    </a:cubicBezTo>
                    <a:cubicBezTo>
                      <a:pt x="37" y="302"/>
                      <a:pt x="14" y="277"/>
                      <a:pt x="14" y="247"/>
                    </a:cubicBezTo>
                    <a:close/>
                    <a:moveTo>
                      <a:pt x="398" y="247"/>
                    </a:moveTo>
                    <a:cubicBezTo>
                      <a:pt x="398" y="277"/>
                      <a:pt x="376" y="302"/>
                      <a:pt x="347" y="305"/>
                    </a:cubicBezTo>
                    <a:cubicBezTo>
                      <a:pt x="347" y="56"/>
                      <a:pt x="347" y="56"/>
                      <a:pt x="347" y="56"/>
                    </a:cubicBezTo>
                    <a:cubicBezTo>
                      <a:pt x="376" y="60"/>
                      <a:pt x="398" y="85"/>
                      <a:pt x="398" y="115"/>
                    </a:cubicBezTo>
                    <a:lnTo>
                      <a:pt x="398" y="24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71" tIns="34286" rIns="68571" bIns="34286" numCol="1" anchor="t" anchorCtr="0" compatLnSpc="1"/>
              <a:lstStyle/>
              <a:p>
                <a:endParaRPr lang="en-US"/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730474" y="5060899"/>
              <a:ext cx="605747" cy="522196"/>
              <a:chOff x="3253145" y="4294363"/>
              <a:chExt cx="605747" cy="522196"/>
            </a:xfrm>
          </p:grpSpPr>
          <p:sp>
            <p:nvSpPr>
              <p:cNvPr id="23" name="六边形 22"/>
              <p:cNvSpPr/>
              <p:nvPr/>
            </p:nvSpPr>
            <p:spPr>
              <a:xfrm>
                <a:off x="3253145" y="4294363"/>
                <a:ext cx="605747" cy="522196"/>
              </a:xfrm>
              <a:prstGeom prst="hexagon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Freeform 68"/>
              <p:cNvSpPr>
                <a:spLocks noEditPoints="1"/>
              </p:cNvSpPr>
              <p:nvPr/>
            </p:nvSpPr>
            <p:spPr bwMode="auto">
              <a:xfrm>
                <a:off x="3435586" y="4420114"/>
                <a:ext cx="240863" cy="270693"/>
              </a:xfrm>
              <a:custGeom>
                <a:avLst/>
                <a:gdLst>
                  <a:gd name="T0" fmla="*/ 26 w 368"/>
                  <a:gd name="T1" fmla="*/ 0 h 414"/>
                  <a:gd name="T2" fmla="*/ 19 w 368"/>
                  <a:gd name="T3" fmla="*/ 30 h 414"/>
                  <a:gd name="T4" fmla="*/ 19 w 368"/>
                  <a:gd name="T5" fmla="*/ 65 h 414"/>
                  <a:gd name="T6" fmla="*/ 0 w 368"/>
                  <a:gd name="T7" fmla="*/ 102 h 414"/>
                  <a:gd name="T8" fmla="*/ 19 w 368"/>
                  <a:gd name="T9" fmla="*/ 138 h 414"/>
                  <a:gd name="T10" fmla="*/ 19 w 368"/>
                  <a:gd name="T11" fmla="*/ 173 h 414"/>
                  <a:gd name="T12" fmla="*/ 0 w 368"/>
                  <a:gd name="T13" fmla="*/ 210 h 414"/>
                  <a:gd name="T14" fmla="*/ 19 w 368"/>
                  <a:gd name="T15" fmla="*/ 247 h 414"/>
                  <a:gd name="T16" fmla="*/ 19 w 368"/>
                  <a:gd name="T17" fmla="*/ 281 h 414"/>
                  <a:gd name="T18" fmla="*/ 0 w 368"/>
                  <a:gd name="T19" fmla="*/ 318 h 414"/>
                  <a:gd name="T20" fmla="*/ 19 w 368"/>
                  <a:gd name="T21" fmla="*/ 355 h 414"/>
                  <a:gd name="T22" fmla="*/ 19 w 368"/>
                  <a:gd name="T23" fmla="*/ 390 h 414"/>
                  <a:gd name="T24" fmla="*/ 26 w 368"/>
                  <a:gd name="T25" fmla="*/ 414 h 414"/>
                  <a:gd name="T26" fmla="*/ 368 w 368"/>
                  <a:gd name="T27" fmla="*/ 340 h 414"/>
                  <a:gd name="T28" fmla="*/ 294 w 368"/>
                  <a:gd name="T29" fmla="*/ 0 h 414"/>
                  <a:gd name="T30" fmla="*/ 19 w 368"/>
                  <a:gd name="T31" fmla="*/ 45 h 414"/>
                  <a:gd name="T32" fmla="*/ 15 w 368"/>
                  <a:gd name="T33" fmla="*/ 47 h 414"/>
                  <a:gd name="T34" fmla="*/ 19 w 368"/>
                  <a:gd name="T35" fmla="*/ 99 h 414"/>
                  <a:gd name="T36" fmla="*/ 15 w 368"/>
                  <a:gd name="T37" fmla="*/ 102 h 414"/>
                  <a:gd name="T38" fmla="*/ 19 w 368"/>
                  <a:gd name="T39" fmla="*/ 154 h 414"/>
                  <a:gd name="T40" fmla="*/ 15 w 368"/>
                  <a:gd name="T41" fmla="*/ 156 h 414"/>
                  <a:gd name="T42" fmla="*/ 19 w 368"/>
                  <a:gd name="T43" fmla="*/ 208 h 414"/>
                  <a:gd name="T44" fmla="*/ 15 w 368"/>
                  <a:gd name="T45" fmla="*/ 210 h 414"/>
                  <a:gd name="T46" fmla="*/ 19 w 368"/>
                  <a:gd name="T47" fmla="*/ 262 h 414"/>
                  <a:gd name="T48" fmla="*/ 15 w 368"/>
                  <a:gd name="T49" fmla="*/ 264 h 414"/>
                  <a:gd name="T50" fmla="*/ 19 w 368"/>
                  <a:gd name="T51" fmla="*/ 316 h 414"/>
                  <a:gd name="T52" fmla="*/ 15 w 368"/>
                  <a:gd name="T53" fmla="*/ 318 h 414"/>
                  <a:gd name="T54" fmla="*/ 19 w 368"/>
                  <a:gd name="T55" fmla="*/ 370 h 414"/>
                  <a:gd name="T56" fmla="*/ 15 w 368"/>
                  <a:gd name="T57" fmla="*/ 373 h 414"/>
                  <a:gd name="T58" fmla="*/ 294 w 368"/>
                  <a:gd name="T59" fmla="*/ 400 h 414"/>
                  <a:gd name="T60" fmla="*/ 34 w 368"/>
                  <a:gd name="T61" fmla="*/ 370 h 414"/>
                  <a:gd name="T62" fmla="*/ 38 w 368"/>
                  <a:gd name="T63" fmla="*/ 378 h 414"/>
                  <a:gd name="T64" fmla="*/ 50 w 368"/>
                  <a:gd name="T65" fmla="*/ 364 h 414"/>
                  <a:gd name="T66" fmla="*/ 34 w 368"/>
                  <a:gd name="T67" fmla="*/ 316 h 414"/>
                  <a:gd name="T68" fmla="*/ 38 w 368"/>
                  <a:gd name="T69" fmla="*/ 324 h 414"/>
                  <a:gd name="T70" fmla="*/ 50 w 368"/>
                  <a:gd name="T71" fmla="*/ 310 h 414"/>
                  <a:gd name="T72" fmla="*/ 34 w 368"/>
                  <a:gd name="T73" fmla="*/ 262 h 414"/>
                  <a:gd name="T74" fmla="*/ 38 w 368"/>
                  <a:gd name="T75" fmla="*/ 269 h 414"/>
                  <a:gd name="T76" fmla="*/ 50 w 368"/>
                  <a:gd name="T77" fmla="*/ 256 h 414"/>
                  <a:gd name="T78" fmla="*/ 34 w 368"/>
                  <a:gd name="T79" fmla="*/ 208 h 414"/>
                  <a:gd name="T80" fmla="*/ 38 w 368"/>
                  <a:gd name="T81" fmla="*/ 215 h 414"/>
                  <a:gd name="T82" fmla="*/ 50 w 368"/>
                  <a:gd name="T83" fmla="*/ 202 h 414"/>
                  <a:gd name="T84" fmla="*/ 34 w 368"/>
                  <a:gd name="T85" fmla="*/ 154 h 414"/>
                  <a:gd name="T86" fmla="*/ 38 w 368"/>
                  <a:gd name="T87" fmla="*/ 161 h 414"/>
                  <a:gd name="T88" fmla="*/ 50 w 368"/>
                  <a:gd name="T89" fmla="*/ 148 h 414"/>
                  <a:gd name="T90" fmla="*/ 34 w 368"/>
                  <a:gd name="T91" fmla="*/ 100 h 414"/>
                  <a:gd name="T92" fmla="*/ 38 w 368"/>
                  <a:gd name="T93" fmla="*/ 107 h 414"/>
                  <a:gd name="T94" fmla="*/ 50 w 368"/>
                  <a:gd name="T95" fmla="*/ 94 h 414"/>
                  <a:gd name="T96" fmla="*/ 34 w 368"/>
                  <a:gd name="T97" fmla="*/ 45 h 414"/>
                  <a:gd name="T98" fmla="*/ 38 w 368"/>
                  <a:gd name="T99" fmla="*/ 53 h 414"/>
                  <a:gd name="T100" fmla="*/ 50 w 368"/>
                  <a:gd name="T101" fmla="*/ 39 h 414"/>
                  <a:gd name="T102" fmla="*/ 34 w 368"/>
                  <a:gd name="T103" fmla="*/ 15 h 414"/>
                  <a:gd name="T104" fmla="*/ 353 w 368"/>
                  <a:gd name="T105" fmla="*/ 74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68" h="414">
                    <a:moveTo>
                      <a:pt x="294" y="0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22" y="0"/>
                      <a:pt x="19" y="3"/>
                      <a:pt x="19" y="7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8" y="32"/>
                      <a:pt x="0" y="39"/>
                      <a:pt x="0" y="47"/>
                    </a:cubicBezTo>
                    <a:cubicBezTo>
                      <a:pt x="0" y="56"/>
                      <a:pt x="8" y="63"/>
                      <a:pt x="19" y="65"/>
                    </a:cubicBezTo>
                    <a:cubicBezTo>
                      <a:pt x="19" y="84"/>
                      <a:pt x="19" y="84"/>
                      <a:pt x="19" y="84"/>
                    </a:cubicBezTo>
                    <a:cubicBezTo>
                      <a:pt x="8" y="86"/>
                      <a:pt x="0" y="93"/>
                      <a:pt x="0" y="102"/>
                    </a:cubicBezTo>
                    <a:cubicBezTo>
                      <a:pt x="0" y="110"/>
                      <a:pt x="8" y="117"/>
                      <a:pt x="19" y="119"/>
                    </a:cubicBezTo>
                    <a:cubicBezTo>
                      <a:pt x="19" y="138"/>
                      <a:pt x="19" y="138"/>
                      <a:pt x="19" y="138"/>
                    </a:cubicBezTo>
                    <a:cubicBezTo>
                      <a:pt x="8" y="141"/>
                      <a:pt x="0" y="147"/>
                      <a:pt x="0" y="156"/>
                    </a:cubicBezTo>
                    <a:cubicBezTo>
                      <a:pt x="0" y="164"/>
                      <a:pt x="8" y="171"/>
                      <a:pt x="19" y="173"/>
                    </a:cubicBezTo>
                    <a:cubicBezTo>
                      <a:pt x="19" y="193"/>
                      <a:pt x="19" y="193"/>
                      <a:pt x="19" y="193"/>
                    </a:cubicBezTo>
                    <a:cubicBezTo>
                      <a:pt x="8" y="195"/>
                      <a:pt x="0" y="201"/>
                      <a:pt x="0" y="210"/>
                    </a:cubicBezTo>
                    <a:cubicBezTo>
                      <a:pt x="0" y="218"/>
                      <a:pt x="8" y="225"/>
                      <a:pt x="19" y="227"/>
                    </a:cubicBezTo>
                    <a:cubicBezTo>
                      <a:pt x="19" y="247"/>
                      <a:pt x="19" y="247"/>
                      <a:pt x="19" y="247"/>
                    </a:cubicBezTo>
                    <a:cubicBezTo>
                      <a:pt x="8" y="249"/>
                      <a:pt x="0" y="256"/>
                      <a:pt x="0" y="264"/>
                    </a:cubicBezTo>
                    <a:cubicBezTo>
                      <a:pt x="0" y="273"/>
                      <a:pt x="8" y="279"/>
                      <a:pt x="19" y="281"/>
                    </a:cubicBezTo>
                    <a:cubicBezTo>
                      <a:pt x="19" y="301"/>
                      <a:pt x="19" y="301"/>
                      <a:pt x="19" y="301"/>
                    </a:cubicBezTo>
                    <a:cubicBezTo>
                      <a:pt x="8" y="303"/>
                      <a:pt x="0" y="310"/>
                      <a:pt x="0" y="318"/>
                    </a:cubicBezTo>
                    <a:cubicBezTo>
                      <a:pt x="0" y="327"/>
                      <a:pt x="8" y="334"/>
                      <a:pt x="19" y="336"/>
                    </a:cubicBezTo>
                    <a:cubicBezTo>
                      <a:pt x="19" y="355"/>
                      <a:pt x="19" y="355"/>
                      <a:pt x="19" y="355"/>
                    </a:cubicBezTo>
                    <a:cubicBezTo>
                      <a:pt x="8" y="357"/>
                      <a:pt x="0" y="364"/>
                      <a:pt x="0" y="373"/>
                    </a:cubicBezTo>
                    <a:cubicBezTo>
                      <a:pt x="0" y="381"/>
                      <a:pt x="8" y="388"/>
                      <a:pt x="19" y="390"/>
                    </a:cubicBezTo>
                    <a:cubicBezTo>
                      <a:pt x="19" y="407"/>
                      <a:pt x="19" y="407"/>
                      <a:pt x="19" y="407"/>
                    </a:cubicBezTo>
                    <a:cubicBezTo>
                      <a:pt x="19" y="411"/>
                      <a:pt x="22" y="414"/>
                      <a:pt x="26" y="414"/>
                    </a:cubicBezTo>
                    <a:cubicBezTo>
                      <a:pt x="294" y="414"/>
                      <a:pt x="294" y="414"/>
                      <a:pt x="294" y="414"/>
                    </a:cubicBezTo>
                    <a:cubicBezTo>
                      <a:pt x="335" y="414"/>
                      <a:pt x="368" y="381"/>
                      <a:pt x="368" y="340"/>
                    </a:cubicBezTo>
                    <a:cubicBezTo>
                      <a:pt x="368" y="74"/>
                      <a:pt x="368" y="74"/>
                      <a:pt x="368" y="74"/>
                    </a:cubicBezTo>
                    <a:cubicBezTo>
                      <a:pt x="368" y="33"/>
                      <a:pt x="335" y="0"/>
                      <a:pt x="294" y="0"/>
                    </a:cubicBezTo>
                    <a:close/>
                    <a:moveTo>
                      <a:pt x="15" y="47"/>
                    </a:moveTo>
                    <a:cubicBezTo>
                      <a:pt x="15" y="47"/>
                      <a:pt x="17" y="46"/>
                      <a:pt x="19" y="45"/>
                    </a:cubicBezTo>
                    <a:cubicBezTo>
                      <a:pt x="19" y="50"/>
                      <a:pt x="19" y="50"/>
                      <a:pt x="19" y="50"/>
                    </a:cubicBezTo>
                    <a:cubicBezTo>
                      <a:pt x="17" y="49"/>
                      <a:pt x="15" y="48"/>
                      <a:pt x="15" y="47"/>
                    </a:cubicBezTo>
                    <a:close/>
                    <a:moveTo>
                      <a:pt x="15" y="102"/>
                    </a:moveTo>
                    <a:cubicBezTo>
                      <a:pt x="15" y="101"/>
                      <a:pt x="17" y="100"/>
                      <a:pt x="19" y="99"/>
                    </a:cubicBezTo>
                    <a:cubicBezTo>
                      <a:pt x="19" y="104"/>
                      <a:pt x="19" y="104"/>
                      <a:pt x="19" y="104"/>
                    </a:cubicBezTo>
                    <a:cubicBezTo>
                      <a:pt x="17" y="103"/>
                      <a:pt x="15" y="102"/>
                      <a:pt x="15" y="102"/>
                    </a:cubicBezTo>
                    <a:close/>
                    <a:moveTo>
                      <a:pt x="15" y="156"/>
                    </a:moveTo>
                    <a:cubicBezTo>
                      <a:pt x="15" y="155"/>
                      <a:pt x="17" y="154"/>
                      <a:pt x="19" y="154"/>
                    </a:cubicBezTo>
                    <a:cubicBezTo>
                      <a:pt x="19" y="158"/>
                      <a:pt x="19" y="158"/>
                      <a:pt x="19" y="158"/>
                    </a:cubicBezTo>
                    <a:cubicBezTo>
                      <a:pt x="17" y="157"/>
                      <a:pt x="15" y="156"/>
                      <a:pt x="15" y="156"/>
                    </a:cubicBezTo>
                    <a:close/>
                    <a:moveTo>
                      <a:pt x="15" y="210"/>
                    </a:moveTo>
                    <a:cubicBezTo>
                      <a:pt x="15" y="209"/>
                      <a:pt x="17" y="209"/>
                      <a:pt x="19" y="208"/>
                    </a:cubicBezTo>
                    <a:cubicBezTo>
                      <a:pt x="19" y="212"/>
                      <a:pt x="19" y="212"/>
                      <a:pt x="19" y="212"/>
                    </a:cubicBezTo>
                    <a:cubicBezTo>
                      <a:pt x="17" y="211"/>
                      <a:pt x="15" y="211"/>
                      <a:pt x="15" y="210"/>
                    </a:cubicBezTo>
                    <a:close/>
                    <a:moveTo>
                      <a:pt x="15" y="264"/>
                    </a:moveTo>
                    <a:cubicBezTo>
                      <a:pt x="15" y="264"/>
                      <a:pt x="17" y="263"/>
                      <a:pt x="19" y="262"/>
                    </a:cubicBezTo>
                    <a:cubicBezTo>
                      <a:pt x="19" y="266"/>
                      <a:pt x="19" y="266"/>
                      <a:pt x="19" y="266"/>
                    </a:cubicBezTo>
                    <a:cubicBezTo>
                      <a:pt x="17" y="266"/>
                      <a:pt x="15" y="265"/>
                      <a:pt x="15" y="264"/>
                    </a:cubicBezTo>
                    <a:close/>
                    <a:moveTo>
                      <a:pt x="15" y="318"/>
                    </a:moveTo>
                    <a:cubicBezTo>
                      <a:pt x="15" y="318"/>
                      <a:pt x="17" y="317"/>
                      <a:pt x="19" y="316"/>
                    </a:cubicBezTo>
                    <a:cubicBezTo>
                      <a:pt x="19" y="321"/>
                      <a:pt x="19" y="321"/>
                      <a:pt x="19" y="321"/>
                    </a:cubicBezTo>
                    <a:cubicBezTo>
                      <a:pt x="17" y="320"/>
                      <a:pt x="15" y="319"/>
                      <a:pt x="15" y="318"/>
                    </a:cubicBezTo>
                    <a:close/>
                    <a:moveTo>
                      <a:pt x="15" y="373"/>
                    </a:moveTo>
                    <a:cubicBezTo>
                      <a:pt x="15" y="372"/>
                      <a:pt x="17" y="371"/>
                      <a:pt x="19" y="370"/>
                    </a:cubicBezTo>
                    <a:cubicBezTo>
                      <a:pt x="19" y="375"/>
                      <a:pt x="19" y="375"/>
                      <a:pt x="19" y="375"/>
                    </a:cubicBezTo>
                    <a:cubicBezTo>
                      <a:pt x="17" y="374"/>
                      <a:pt x="15" y="373"/>
                      <a:pt x="15" y="373"/>
                    </a:cubicBezTo>
                    <a:close/>
                    <a:moveTo>
                      <a:pt x="353" y="340"/>
                    </a:moveTo>
                    <a:cubicBezTo>
                      <a:pt x="353" y="373"/>
                      <a:pt x="326" y="400"/>
                      <a:pt x="294" y="400"/>
                    </a:cubicBezTo>
                    <a:cubicBezTo>
                      <a:pt x="34" y="400"/>
                      <a:pt x="34" y="400"/>
                      <a:pt x="34" y="400"/>
                    </a:cubicBezTo>
                    <a:cubicBezTo>
                      <a:pt x="34" y="370"/>
                      <a:pt x="34" y="370"/>
                      <a:pt x="34" y="370"/>
                    </a:cubicBezTo>
                    <a:cubicBezTo>
                      <a:pt x="36" y="371"/>
                      <a:pt x="37" y="372"/>
                      <a:pt x="38" y="373"/>
                    </a:cubicBezTo>
                    <a:cubicBezTo>
                      <a:pt x="38" y="374"/>
                      <a:pt x="39" y="375"/>
                      <a:pt x="38" y="378"/>
                    </a:cubicBezTo>
                    <a:cubicBezTo>
                      <a:pt x="52" y="382"/>
                      <a:pt x="52" y="382"/>
                      <a:pt x="52" y="382"/>
                    </a:cubicBezTo>
                    <a:cubicBezTo>
                      <a:pt x="55" y="374"/>
                      <a:pt x="52" y="368"/>
                      <a:pt x="50" y="364"/>
                    </a:cubicBezTo>
                    <a:cubicBezTo>
                      <a:pt x="46" y="360"/>
                      <a:pt x="41" y="357"/>
                      <a:pt x="34" y="355"/>
                    </a:cubicBezTo>
                    <a:cubicBezTo>
                      <a:pt x="34" y="316"/>
                      <a:pt x="34" y="316"/>
                      <a:pt x="34" y="316"/>
                    </a:cubicBezTo>
                    <a:cubicBezTo>
                      <a:pt x="36" y="317"/>
                      <a:pt x="37" y="318"/>
                      <a:pt x="38" y="319"/>
                    </a:cubicBezTo>
                    <a:cubicBezTo>
                      <a:pt x="38" y="319"/>
                      <a:pt x="39" y="321"/>
                      <a:pt x="38" y="324"/>
                    </a:cubicBezTo>
                    <a:cubicBezTo>
                      <a:pt x="52" y="328"/>
                      <a:pt x="52" y="328"/>
                      <a:pt x="52" y="328"/>
                    </a:cubicBezTo>
                    <a:cubicBezTo>
                      <a:pt x="55" y="320"/>
                      <a:pt x="52" y="314"/>
                      <a:pt x="50" y="310"/>
                    </a:cubicBezTo>
                    <a:cubicBezTo>
                      <a:pt x="46" y="306"/>
                      <a:pt x="41" y="302"/>
                      <a:pt x="34" y="301"/>
                    </a:cubicBezTo>
                    <a:cubicBezTo>
                      <a:pt x="34" y="262"/>
                      <a:pt x="34" y="262"/>
                      <a:pt x="34" y="262"/>
                    </a:cubicBezTo>
                    <a:cubicBezTo>
                      <a:pt x="36" y="263"/>
                      <a:pt x="37" y="264"/>
                      <a:pt x="38" y="265"/>
                    </a:cubicBezTo>
                    <a:cubicBezTo>
                      <a:pt x="38" y="265"/>
                      <a:pt x="39" y="266"/>
                      <a:pt x="38" y="269"/>
                    </a:cubicBezTo>
                    <a:cubicBezTo>
                      <a:pt x="52" y="274"/>
                      <a:pt x="52" y="274"/>
                      <a:pt x="52" y="274"/>
                    </a:cubicBezTo>
                    <a:cubicBezTo>
                      <a:pt x="55" y="265"/>
                      <a:pt x="52" y="260"/>
                      <a:pt x="50" y="256"/>
                    </a:cubicBezTo>
                    <a:cubicBezTo>
                      <a:pt x="46" y="251"/>
                      <a:pt x="41" y="248"/>
                      <a:pt x="34" y="247"/>
                    </a:cubicBezTo>
                    <a:cubicBezTo>
                      <a:pt x="34" y="208"/>
                      <a:pt x="34" y="208"/>
                      <a:pt x="34" y="208"/>
                    </a:cubicBezTo>
                    <a:cubicBezTo>
                      <a:pt x="36" y="209"/>
                      <a:pt x="37" y="210"/>
                      <a:pt x="38" y="211"/>
                    </a:cubicBezTo>
                    <a:cubicBezTo>
                      <a:pt x="38" y="211"/>
                      <a:pt x="39" y="212"/>
                      <a:pt x="38" y="215"/>
                    </a:cubicBezTo>
                    <a:cubicBezTo>
                      <a:pt x="52" y="220"/>
                      <a:pt x="52" y="220"/>
                      <a:pt x="52" y="220"/>
                    </a:cubicBezTo>
                    <a:cubicBezTo>
                      <a:pt x="55" y="211"/>
                      <a:pt x="52" y="205"/>
                      <a:pt x="50" y="202"/>
                    </a:cubicBezTo>
                    <a:cubicBezTo>
                      <a:pt x="46" y="197"/>
                      <a:pt x="41" y="194"/>
                      <a:pt x="34" y="193"/>
                    </a:cubicBezTo>
                    <a:cubicBezTo>
                      <a:pt x="34" y="154"/>
                      <a:pt x="34" y="154"/>
                      <a:pt x="34" y="154"/>
                    </a:cubicBezTo>
                    <a:cubicBezTo>
                      <a:pt x="36" y="154"/>
                      <a:pt x="37" y="155"/>
                      <a:pt x="38" y="157"/>
                    </a:cubicBezTo>
                    <a:cubicBezTo>
                      <a:pt x="38" y="157"/>
                      <a:pt x="39" y="158"/>
                      <a:pt x="38" y="161"/>
                    </a:cubicBezTo>
                    <a:cubicBezTo>
                      <a:pt x="52" y="165"/>
                      <a:pt x="52" y="165"/>
                      <a:pt x="52" y="165"/>
                    </a:cubicBezTo>
                    <a:cubicBezTo>
                      <a:pt x="55" y="157"/>
                      <a:pt x="52" y="151"/>
                      <a:pt x="50" y="148"/>
                    </a:cubicBezTo>
                    <a:cubicBezTo>
                      <a:pt x="46" y="143"/>
                      <a:pt x="41" y="140"/>
                      <a:pt x="34" y="138"/>
                    </a:cubicBezTo>
                    <a:cubicBezTo>
                      <a:pt x="34" y="100"/>
                      <a:pt x="34" y="100"/>
                      <a:pt x="34" y="100"/>
                    </a:cubicBezTo>
                    <a:cubicBezTo>
                      <a:pt x="36" y="100"/>
                      <a:pt x="37" y="101"/>
                      <a:pt x="38" y="102"/>
                    </a:cubicBezTo>
                    <a:cubicBezTo>
                      <a:pt x="38" y="103"/>
                      <a:pt x="39" y="104"/>
                      <a:pt x="38" y="107"/>
                    </a:cubicBezTo>
                    <a:cubicBezTo>
                      <a:pt x="52" y="111"/>
                      <a:pt x="52" y="111"/>
                      <a:pt x="52" y="111"/>
                    </a:cubicBezTo>
                    <a:cubicBezTo>
                      <a:pt x="55" y="103"/>
                      <a:pt x="52" y="97"/>
                      <a:pt x="50" y="94"/>
                    </a:cubicBezTo>
                    <a:cubicBezTo>
                      <a:pt x="46" y="89"/>
                      <a:pt x="41" y="86"/>
                      <a:pt x="34" y="84"/>
                    </a:cubicBezTo>
                    <a:cubicBezTo>
                      <a:pt x="34" y="45"/>
                      <a:pt x="34" y="45"/>
                      <a:pt x="34" y="45"/>
                    </a:cubicBezTo>
                    <a:cubicBezTo>
                      <a:pt x="36" y="46"/>
                      <a:pt x="37" y="47"/>
                      <a:pt x="38" y="48"/>
                    </a:cubicBezTo>
                    <a:cubicBezTo>
                      <a:pt x="38" y="49"/>
                      <a:pt x="39" y="50"/>
                      <a:pt x="38" y="53"/>
                    </a:cubicBezTo>
                    <a:cubicBezTo>
                      <a:pt x="52" y="57"/>
                      <a:pt x="52" y="57"/>
                      <a:pt x="52" y="57"/>
                    </a:cubicBezTo>
                    <a:cubicBezTo>
                      <a:pt x="55" y="49"/>
                      <a:pt x="52" y="43"/>
                      <a:pt x="50" y="39"/>
                    </a:cubicBezTo>
                    <a:cubicBezTo>
                      <a:pt x="46" y="35"/>
                      <a:pt x="41" y="31"/>
                      <a:pt x="34" y="30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294" y="15"/>
                      <a:pt x="294" y="15"/>
                      <a:pt x="294" y="15"/>
                    </a:cubicBezTo>
                    <a:cubicBezTo>
                      <a:pt x="326" y="15"/>
                      <a:pt x="353" y="41"/>
                      <a:pt x="353" y="74"/>
                    </a:cubicBezTo>
                    <a:lnTo>
                      <a:pt x="353" y="34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71" tIns="34286" rIns="68571" bIns="34286" numCol="1" anchor="t" anchorCtr="0" compatLnSpc="1"/>
              <a:lstStyle/>
              <a:p>
                <a:endParaRPr lang="en-US"/>
              </a:p>
            </p:txBody>
          </p:sp>
        </p:grpSp>
      </p:grpSp>
      <p:sp>
        <p:nvSpPr>
          <p:cNvPr id="26" name="文本框 25"/>
          <p:cNvSpPr txBox="1"/>
          <p:nvPr/>
        </p:nvSpPr>
        <p:spPr>
          <a:xfrm>
            <a:off x="1482193" y="6150040"/>
            <a:ext cx="995680" cy="337185"/>
          </a:xfrm>
          <a:prstGeom prst="rect">
            <a:avLst/>
          </a:prstGeom>
          <a:noFill/>
        </p:spPr>
        <p:txBody>
          <a:bodyPr wrap="none" lIns="91402" tIns="45718" rIns="91402" bIns="45718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康体简体" panose="02010601030101010101" charset="-122"/>
                <a:ea typeface="方正康体简体" panose="02010601030101010101" charset="-122"/>
              </a:rPr>
              <a:t>中国知网</a:t>
            </a:r>
          </a:p>
        </p:txBody>
      </p:sp>
      <p:grpSp>
        <p:nvGrpSpPr>
          <p:cNvPr id="68" name="组合 67"/>
          <p:cNvGrpSpPr/>
          <p:nvPr/>
        </p:nvGrpSpPr>
        <p:grpSpPr>
          <a:xfrm>
            <a:off x="11107868" y="6185936"/>
            <a:ext cx="458705" cy="215444"/>
            <a:chOff x="11107842" y="6185784"/>
            <a:chExt cx="458705" cy="215444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t="52224" r="1" b="-1"/>
            <a:stretch>
              <a:fillRect/>
            </a:stretch>
          </p:blipFill>
          <p:spPr>
            <a:xfrm rot="5400000">
              <a:off x="11389028" y="6207852"/>
              <a:ext cx="183730" cy="171309"/>
            </a:xfrm>
            <a:prstGeom prst="rect">
              <a:avLst/>
            </a:prstGeom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t="52224" r="1" b="-1"/>
            <a:stretch>
              <a:fillRect/>
            </a:stretch>
          </p:blipFill>
          <p:spPr>
            <a:xfrm rot="16200000" flipH="1">
              <a:off x="11101633" y="6207852"/>
              <a:ext cx="183727" cy="171309"/>
            </a:xfrm>
            <a:prstGeom prst="rect">
              <a:avLst/>
            </a:prstGeom>
          </p:spPr>
        </p:pic>
        <p:sp>
          <p:nvSpPr>
            <p:cNvPr id="34" name="六边形 33"/>
            <p:cNvSpPr/>
            <p:nvPr/>
          </p:nvSpPr>
          <p:spPr>
            <a:xfrm>
              <a:off x="11225996" y="6201641"/>
              <a:ext cx="216889" cy="184283"/>
            </a:xfrm>
            <a:prstGeom prst="hexagon">
              <a:avLst/>
            </a:prstGeom>
            <a:solidFill>
              <a:srgbClr val="0101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11192579" y="6185784"/>
              <a:ext cx="27764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solidFill>
                    <a:schemeClr val="bg1"/>
                  </a:solidFill>
                  <a:latin typeface="Impact" panose="020B0806030902050204" pitchFamily="34" charset="0"/>
                </a:rPr>
                <a:t>10</a:t>
              </a:r>
              <a:endParaRPr lang="zh-CN" altLang="en-US" sz="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64165" y="4772839"/>
            <a:ext cx="5469331" cy="845600"/>
            <a:chOff x="553040" y="4233089"/>
            <a:chExt cx="5469331" cy="845600"/>
          </a:xfrm>
        </p:grpSpPr>
        <p:grpSp>
          <p:nvGrpSpPr>
            <p:cNvPr id="76" name="组合 75"/>
            <p:cNvGrpSpPr/>
            <p:nvPr/>
          </p:nvGrpSpPr>
          <p:grpSpPr>
            <a:xfrm>
              <a:off x="553040" y="4264659"/>
              <a:ext cx="5469331" cy="814030"/>
              <a:chOff x="5211168" y="3927519"/>
              <a:chExt cx="5469331" cy="814030"/>
            </a:xfrm>
          </p:grpSpPr>
          <p:grpSp>
            <p:nvGrpSpPr>
              <p:cNvPr id="80" name="组合 79"/>
              <p:cNvGrpSpPr/>
              <p:nvPr/>
            </p:nvGrpSpPr>
            <p:grpSpPr>
              <a:xfrm>
                <a:off x="7467045" y="3927519"/>
                <a:ext cx="2608706" cy="646331"/>
                <a:chOff x="-2195020" y="6279986"/>
                <a:chExt cx="2608706" cy="646331"/>
              </a:xfrm>
            </p:grpSpPr>
            <p:sp>
              <p:nvSpPr>
                <p:cNvPr id="82" name="矩形 81"/>
                <p:cNvSpPr/>
                <p:nvPr/>
              </p:nvSpPr>
              <p:spPr>
                <a:xfrm>
                  <a:off x="-1617639" y="6279986"/>
                  <a:ext cx="2031325" cy="6463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 sz="3600" dirty="0">
                      <a:solidFill>
                        <a:schemeClr val="bg1"/>
                      </a:solidFill>
                      <a:latin typeface="方正康体简体" panose="02010601030101010101" charset="-122"/>
                      <a:ea typeface="方正康体简体" panose="02010601030101010101" charset="-122"/>
                    </a:rPr>
                    <a:t>研读学习</a:t>
                  </a:r>
                </a:p>
              </p:txBody>
            </p:sp>
            <p:cxnSp>
              <p:nvCxnSpPr>
                <p:cNvPr id="83" name="直接连接符 82"/>
                <p:cNvCxnSpPr/>
                <p:nvPr/>
              </p:nvCxnSpPr>
              <p:spPr>
                <a:xfrm>
                  <a:off x="-2195020" y="6304887"/>
                  <a:ext cx="0" cy="504000"/>
                </a:xfrm>
                <a:prstGeom prst="line">
                  <a:avLst/>
                </a:prstGeom>
                <a:ln w="57150">
                  <a:solidFill>
                    <a:srgbClr val="EE355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1" name="矩形 80"/>
              <p:cNvSpPr/>
              <p:nvPr/>
            </p:nvSpPr>
            <p:spPr>
              <a:xfrm>
                <a:off x="5211168" y="4479939"/>
                <a:ext cx="5469331" cy="2616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89" name="Freeform 53"/>
            <p:cNvSpPr>
              <a:spLocks noEditPoints="1"/>
            </p:cNvSpPr>
            <p:nvPr/>
          </p:nvSpPr>
          <p:spPr bwMode="black">
            <a:xfrm>
              <a:off x="2156054" y="4233089"/>
              <a:ext cx="528156" cy="596043"/>
            </a:xfrm>
            <a:custGeom>
              <a:avLst/>
              <a:gdLst>
                <a:gd name="T0" fmla="*/ 466 w 1443"/>
                <a:gd name="T1" fmla="*/ 0 h 1627"/>
                <a:gd name="T2" fmla="*/ 466 w 1443"/>
                <a:gd name="T3" fmla="*/ 294 h 1627"/>
                <a:gd name="T4" fmla="*/ 0 w 1443"/>
                <a:gd name="T5" fmla="*/ 1173 h 1627"/>
                <a:gd name="T6" fmla="*/ 48 w 1443"/>
                <a:gd name="T7" fmla="*/ 1230 h 1627"/>
                <a:gd name="T8" fmla="*/ 186 w 1443"/>
                <a:gd name="T9" fmla="*/ 1363 h 1627"/>
                <a:gd name="T10" fmla="*/ 210 w 1443"/>
                <a:gd name="T11" fmla="*/ 1455 h 1627"/>
                <a:gd name="T12" fmla="*/ 31 w 1443"/>
                <a:gd name="T13" fmla="*/ 1545 h 1627"/>
                <a:gd name="T14" fmla="*/ 49 w 1443"/>
                <a:gd name="T15" fmla="*/ 1554 h 1627"/>
                <a:gd name="T16" fmla="*/ 61 w 1443"/>
                <a:gd name="T17" fmla="*/ 1620 h 1627"/>
                <a:gd name="T18" fmla="*/ 73 w 1443"/>
                <a:gd name="T19" fmla="*/ 1553 h 1627"/>
                <a:gd name="T20" fmla="*/ 210 w 1443"/>
                <a:gd name="T21" fmla="*/ 1525 h 1627"/>
                <a:gd name="T22" fmla="*/ 215 w 1443"/>
                <a:gd name="T23" fmla="*/ 1537 h 1627"/>
                <a:gd name="T24" fmla="*/ 228 w 1443"/>
                <a:gd name="T25" fmla="*/ 1594 h 1627"/>
                <a:gd name="T26" fmla="*/ 258 w 1443"/>
                <a:gd name="T27" fmla="*/ 1627 h 1627"/>
                <a:gd name="T28" fmla="*/ 271 w 1443"/>
                <a:gd name="T29" fmla="*/ 1594 h 1627"/>
                <a:gd name="T30" fmla="*/ 276 w 1443"/>
                <a:gd name="T31" fmla="*/ 1537 h 1627"/>
                <a:gd name="T32" fmla="*/ 411 w 1443"/>
                <a:gd name="T33" fmla="*/ 1541 h 1627"/>
                <a:gd name="T34" fmla="*/ 388 w 1443"/>
                <a:gd name="T35" fmla="*/ 1586 h 1627"/>
                <a:gd name="T36" fmla="*/ 457 w 1443"/>
                <a:gd name="T37" fmla="*/ 1586 h 1627"/>
                <a:gd name="T38" fmla="*/ 435 w 1443"/>
                <a:gd name="T39" fmla="*/ 1543 h 1627"/>
                <a:gd name="T40" fmla="*/ 452 w 1443"/>
                <a:gd name="T41" fmla="*/ 1504 h 1627"/>
                <a:gd name="T42" fmla="*/ 276 w 1443"/>
                <a:gd name="T43" fmla="*/ 1363 h 1627"/>
                <a:gd name="T44" fmla="*/ 299 w 1443"/>
                <a:gd name="T45" fmla="*/ 1230 h 1627"/>
                <a:gd name="T46" fmla="*/ 514 w 1443"/>
                <a:gd name="T47" fmla="*/ 1182 h 1627"/>
                <a:gd name="T48" fmla="*/ 494 w 1443"/>
                <a:gd name="T49" fmla="*/ 1134 h 1627"/>
                <a:gd name="T50" fmla="*/ 538 w 1443"/>
                <a:gd name="T51" fmla="*/ 1491 h 1627"/>
                <a:gd name="T52" fmla="*/ 722 w 1443"/>
                <a:gd name="T53" fmla="*/ 1528 h 1627"/>
                <a:gd name="T54" fmla="*/ 816 w 1443"/>
                <a:gd name="T55" fmla="*/ 1053 h 1627"/>
                <a:gd name="T56" fmla="*/ 817 w 1443"/>
                <a:gd name="T57" fmla="*/ 1052 h 1627"/>
                <a:gd name="T58" fmla="*/ 818 w 1443"/>
                <a:gd name="T59" fmla="*/ 1027 h 1627"/>
                <a:gd name="T60" fmla="*/ 439 w 1443"/>
                <a:gd name="T61" fmla="*/ 938 h 1627"/>
                <a:gd name="T62" fmla="*/ 820 w 1443"/>
                <a:gd name="T63" fmla="*/ 772 h 1627"/>
                <a:gd name="T64" fmla="*/ 1231 w 1443"/>
                <a:gd name="T65" fmla="*/ 760 h 1627"/>
                <a:gd name="T66" fmla="*/ 1245 w 1443"/>
                <a:gd name="T67" fmla="*/ 707 h 1627"/>
                <a:gd name="T68" fmla="*/ 1428 w 1443"/>
                <a:gd name="T69" fmla="*/ 267 h 1627"/>
                <a:gd name="T70" fmla="*/ 1235 w 1443"/>
                <a:gd name="T71" fmla="*/ 687 h 1627"/>
                <a:gd name="T72" fmla="*/ 1215 w 1443"/>
                <a:gd name="T73" fmla="*/ 700 h 1627"/>
                <a:gd name="T74" fmla="*/ 898 w 1443"/>
                <a:gd name="T75" fmla="*/ 693 h 1627"/>
                <a:gd name="T76" fmla="*/ 507 w 1443"/>
                <a:gd name="T77" fmla="*/ 615 h 1627"/>
                <a:gd name="T78" fmla="*/ 415 w 1443"/>
                <a:gd name="T79" fmla="*/ 354 h 1627"/>
                <a:gd name="T80" fmla="*/ 196 w 1443"/>
                <a:gd name="T81" fmla="*/ 456 h 1627"/>
                <a:gd name="T82" fmla="*/ 138 w 1443"/>
                <a:gd name="T83" fmla="*/ 730 h 1627"/>
                <a:gd name="T84" fmla="*/ 90 w 1443"/>
                <a:gd name="T85" fmla="*/ 530 h 1627"/>
                <a:gd name="T86" fmla="*/ 6 w 1443"/>
                <a:gd name="T87" fmla="*/ 578 h 1627"/>
                <a:gd name="T88" fmla="*/ 49 w 1443"/>
                <a:gd name="T89" fmla="*/ 966 h 1627"/>
                <a:gd name="T90" fmla="*/ 48 w 1443"/>
                <a:gd name="T91" fmla="*/ 1125 h 1627"/>
                <a:gd name="T92" fmla="*/ 96 w 1443"/>
                <a:gd name="T93" fmla="*/ 1084 h 1627"/>
                <a:gd name="T94" fmla="*/ 96 w 1443"/>
                <a:gd name="T95" fmla="*/ 1125 h 1627"/>
                <a:gd name="T96" fmla="*/ 1084 w 1443"/>
                <a:gd name="T97" fmla="*/ 1519 h 1627"/>
                <a:gd name="T98" fmla="*/ 824 w 1443"/>
                <a:gd name="T99" fmla="*/ 1618 h 1627"/>
                <a:gd name="T100" fmla="*/ 1443 w 1443"/>
                <a:gd name="T101" fmla="*/ 1519 h 1627"/>
                <a:gd name="T102" fmla="*/ 1293 w 1443"/>
                <a:gd name="T103" fmla="*/ 870 h 1627"/>
                <a:gd name="T104" fmla="*/ 1443 w 1443"/>
                <a:gd name="T105" fmla="*/ 772 h 1627"/>
                <a:gd name="T106" fmla="*/ 586 w 1443"/>
                <a:gd name="T107" fmla="*/ 870 h 1627"/>
                <a:gd name="T108" fmla="*/ 1084 w 1443"/>
                <a:gd name="T109" fmla="*/ 1519 h 1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43" h="1627">
                  <a:moveTo>
                    <a:pt x="613" y="147"/>
                  </a:moveTo>
                  <a:cubicBezTo>
                    <a:pt x="613" y="65"/>
                    <a:pt x="547" y="0"/>
                    <a:pt x="466" y="0"/>
                  </a:cubicBezTo>
                  <a:cubicBezTo>
                    <a:pt x="385" y="0"/>
                    <a:pt x="319" y="65"/>
                    <a:pt x="319" y="147"/>
                  </a:cubicBezTo>
                  <a:cubicBezTo>
                    <a:pt x="319" y="228"/>
                    <a:pt x="385" y="294"/>
                    <a:pt x="466" y="294"/>
                  </a:cubicBezTo>
                  <a:cubicBezTo>
                    <a:pt x="547" y="294"/>
                    <a:pt x="613" y="228"/>
                    <a:pt x="613" y="147"/>
                  </a:cubicBezTo>
                  <a:close/>
                  <a:moveTo>
                    <a:pt x="0" y="1173"/>
                  </a:moveTo>
                  <a:cubicBezTo>
                    <a:pt x="0" y="1182"/>
                    <a:pt x="0" y="1182"/>
                    <a:pt x="0" y="1182"/>
                  </a:cubicBezTo>
                  <a:cubicBezTo>
                    <a:pt x="0" y="1208"/>
                    <a:pt x="22" y="1230"/>
                    <a:pt x="48" y="1230"/>
                  </a:cubicBezTo>
                  <a:cubicBezTo>
                    <a:pt x="186" y="1230"/>
                    <a:pt x="186" y="1230"/>
                    <a:pt x="186" y="1230"/>
                  </a:cubicBezTo>
                  <a:cubicBezTo>
                    <a:pt x="186" y="1363"/>
                    <a:pt x="186" y="1363"/>
                    <a:pt x="186" y="1363"/>
                  </a:cubicBezTo>
                  <a:cubicBezTo>
                    <a:pt x="210" y="1363"/>
                    <a:pt x="210" y="1363"/>
                    <a:pt x="210" y="1363"/>
                  </a:cubicBezTo>
                  <a:cubicBezTo>
                    <a:pt x="210" y="1455"/>
                    <a:pt x="210" y="1455"/>
                    <a:pt x="210" y="1455"/>
                  </a:cubicBezTo>
                  <a:cubicBezTo>
                    <a:pt x="31" y="1504"/>
                    <a:pt x="31" y="1504"/>
                    <a:pt x="31" y="1504"/>
                  </a:cubicBezTo>
                  <a:cubicBezTo>
                    <a:pt x="31" y="1545"/>
                    <a:pt x="31" y="1545"/>
                    <a:pt x="31" y="1545"/>
                  </a:cubicBezTo>
                  <a:cubicBezTo>
                    <a:pt x="49" y="1543"/>
                    <a:pt x="49" y="1543"/>
                    <a:pt x="49" y="1543"/>
                  </a:cubicBezTo>
                  <a:cubicBezTo>
                    <a:pt x="49" y="1554"/>
                    <a:pt x="49" y="1554"/>
                    <a:pt x="49" y="1554"/>
                  </a:cubicBezTo>
                  <a:cubicBezTo>
                    <a:pt x="36" y="1558"/>
                    <a:pt x="26" y="1571"/>
                    <a:pt x="26" y="1586"/>
                  </a:cubicBezTo>
                  <a:cubicBezTo>
                    <a:pt x="26" y="1605"/>
                    <a:pt x="42" y="1620"/>
                    <a:pt x="61" y="1620"/>
                  </a:cubicBezTo>
                  <a:cubicBezTo>
                    <a:pt x="80" y="1620"/>
                    <a:pt x="95" y="1605"/>
                    <a:pt x="95" y="1586"/>
                  </a:cubicBezTo>
                  <a:cubicBezTo>
                    <a:pt x="95" y="1571"/>
                    <a:pt x="86" y="1558"/>
                    <a:pt x="73" y="1553"/>
                  </a:cubicBezTo>
                  <a:cubicBezTo>
                    <a:pt x="73" y="1541"/>
                    <a:pt x="73" y="1541"/>
                    <a:pt x="73" y="1541"/>
                  </a:cubicBezTo>
                  <a:cubicBezTo>
                    <a:pt x="210" y="1525"/>
                    <a:pt x="210" y="1525"/>
                    <a:pt x="210" y="1525"/>
                  </a:cubicBezTo>
                  <a:cubicBezTo>
                    <a:pt x="210" y="1537"/>
                    <a:pt x="210" y="1537"/>
                    <a:pt x="210" y="1537"/>
                  </a:cubicBezTo>
                  <a:cubicBezTo>
                    <a:pt x="215" y="1537"/>
                    <a:pt x="215" y="1537"/>
                    <a:pt x="215" y="1537"/>
                  </a:cubicBezTo>
                  <a:cubicBezTo>
                    <a:pt x="215" y="1594"/>
                    <a:pt x="215" y="1594"/>
                    <a:pt x="215" y="1594"/>
                  </a:cubicBezTo>
                  <a:cubicBezTo>
                    <a:pt x="228" y="1594"/>
                    <a:pt x="228" y="1594"/>
                    <a:pt x="228" y="1594"/>
                  </a:cubicBezTo>
                  <a:cubicBezTo>
                    <a:pt x="228" y="1627"/>
                    <a:pt x="228" y="1627"/>
                    <a:pt x="228" y="1627"/>
                  </a:cubicBezTo>
                  <a:cubicBezTo>
                    <a:pt x="258" y="1627"/>
                    <a:pt x="258" y="1627"/>
                    <a:pt x="258" y="1627"/>
                  </a:cubicBezTo>
                  <a:cubicBezTo>
                    <a:pt x="258" y="1594"/>
                    <a:pt x="258" y="1594"/>
                    <a:pt x="258" y="1594"/>
                  </a:cubicBezTo>
                  <a:cubicBezTo>
                    <a:pt x="271" y="1594"/>
                    <a:pt x="271" y="1594"/>
                    <a:pt x="271" y="1594"/>
                  </a:cubicBezTo>
                  <a:cubicBezTo>
                    <a:pt x="271" y="1537"/>
                    <a:pt x="271" y="1537"/>
                    <a:pt x="271" y="1537"/>
                  </a:cubicBezTo>
                  <a:cubicBezTo>
                    <a:pt x="276" y="1537"/>
                    <a:pt x="276" y="1537"/>
                    <a:pt x="276" y="1537"/>
                  </a:cubicBezTo>
                  <a:cubicBezTo>
                    <a:pt x="276" y="1525"/>
                    <a:pt x="276" y="1525"/>
                    <a:pt x="276" y="1525"/>
                  </a:cubicBezTo>
                  <a:cubicBezTo>
                    <a:pt x="411" y="1541"/>
                    <a:pt x="411" y="1541"/>
                    <a:pt x="411" y="1541"/>
                  </a:cubicBezTo>
                  <a:cubicBezTo>
                    <a:pt x="411" y="1553"/>
                    <a:pt x="411" y="1553"/>
                    <a:pt x="411" y="1553"/>
                  </a:cubicBezTo>
                  <a:cubicBezTo>
                    <a:pt x="398" y="1558"/>
                    <a:pt x="388" y="1571"/>
                    <a:pt x="388" y="1586"/>
                  </a:cubicBezTo>
                  <a:cubicBezTo>
                    <a:pt x="388" y="1605"/>
                    <a:pt x="404" y="1620"/>
                    <a:pt x="423" y="1620"/>
                  </a:cubicBezTo>
                  <a:cubicBezTo>
                    <a:pt x="442" y="1620"/>
                    <a:pt x="457" y="1605"/>
                    <a:pt x="457" y="1586"/>
                  </a:cubicBezTo>
                  <a:cubicBezTo>
                    <a:pt x="457" y="1571"/>
                    <a:pt x="448" y="1558"/>
                    <a:pt x="435" y="1554"/>
                  </a:cubicBezTo>
                  <a:cubicBezTo>
                    <a:pt x="435" y="1543"/>
                    <a:pt x="435" y="1543"/>
                    <a:pt x="435" y="1543"/>
                  </a:cubicBezTo>
                  <a:cubicBezTo>
                    <a:pt x="452" y="1545"/>
                    <a:pt x="452" y="1545"/>
                    <a:pt x="452" y="1545"/>
                  </a:cubicBezTo>
                  <a:cubicBezTo>
                    <a:pt x="452" y="1504"/>
                    <a:pt x="452" y="1504"/>
                    <a:pt x="452" y="1504"/>
                  </a:cubicBezTo>
                  <a:cubicBezTo>
                    <a:pt x="276" y="1456"/>
                    <a:pt x="276" y="1456"/>
                    <a:pt x="276" y="1456"/>
                  </a:cubicBezTo>
                  <a:cubicBezTo>
                    <a:pt x="276" y="1363"/>
                    <a:pt x="276" y="1363"/>
                    <a:pt x="276" y="1363"/>
                  </a:cubicBezTo>
                  <a:cubicBezTo>
                    <a:pt x="299" y="1363"/>
                    <a:pt x="299" y="1363"/>
                    <a:pt x="299" y="1363"/>
                  </a:cubicBezTo>
                  <a:cubicBezTo>
                    <a:pt x="299" y="1230"/>
                    <a:pt x="299" y="1230"/>
                    <a:pt x="299" y="1230"/>
                  </a:cubicBezTo>
                  <a:cubicBezTo>
                    <a:pt x="466" y="1230"/>
                    <a:pt x="466" y="1230"/>
                    <a:pt x="466" y="1230"/>
                  </a:cubicBezTo>
                  <a:cubicBezTo>
                    <a:pt x="493" y="1230"/>
                    <a:pt x="514" y="1208"/>
                    <a:pt x="514" y="1182"/>
                  </a:cubicBezTo>
                  <a:cubicBezTo>
                    <a:pt x="514" y="1173"/>
                    <a:pt x="514" y="1173"/>
                    <a:pt x="514" y="1173"/>
                  </a:cubicBezTo>
                  <a:cubicBezTo>
                    <a:pt x="514" y="1157"/>
                    <a:pt x="506" y="1143"/>
                    <a:pt x="494" y="1134"/>
                  </a:cubicBezTo>
                  <a:cubicBezTo>
                    <a:pt x="609" y="1134"/>
                    <a:pt x="609" y="1134"/>
                    <a:pt x="609" y="1134"/>
                  </a:cubicBezTo>
                  <a:cubicBezTo>
                    <a:pt x="538" y="1491"/>
                    <a:pt x="538" y="1491"/>
                    <a:pt x="538" y="1491"/>
                  </a:cubicBezTo>
                  <a:cubicBezTo>
                    <a:pt x="528" y="1539"/>
                    <a:pt x="562" y="1586"/>
                    <a:pt x="613" y="1596"/>
                  </a:cubicBezTo>
                  <a:cubicBezTo>
                    <a:pt x="664" y="1606"/>
                    <a:pt x="713" y="1576"/>
                    <a:pt x="722" y="1528"/>
                  </a:cubicBezTo>
                  <a:cubicBezTo>
                    <a:pt x="816" y="1057"/>
                    <a:pt x="816" y="1057"/>
                    <a:pt x="816" y="1057"/>
                  </a:cubicBezTo>
                  <a:cubicBezTo>
                    <a:pt x="816" y="1056"/>
                    <a:pt x="816" y="1054"/>
                    <a:pt x="816" y="1053"/>
                  </a:cubicBezTo>
                  <a:cubicBezTo>
                    <a:pt x="816" y="1053"/>
                    <a:pt x="816" y="1053"/>
                    <a:pt x="816" y="1053"/>
                  </a:cubicBezTo>
                  <a:cubicBezTo>
                    <a:pt x="817" y="1053"/>
                    <a:pt x="817" y="1052"/>
                    <a:pt x="817" y="1052"/>
                  </a:cubicBezTo>
                  <a:cubicBezTo>
                    <a:pt x="817" y="1051"/>
                    <a:pt x="817" y="1051"/>
                    <a:pt x="817" y="1051"/>
                  </a:cubicBezTo>
                  <a:cubicBezTo>
                    <a:pt x="818" y="1043"/>
                    <a:pt x="818" y="1035"/>
                    <a:pt x="818" y="1027"/>
                  </a:cubicBezTo>
                  <a:cubicBezTo>
                    <a:pt x="813" y="977"/>
                    <a:pt x="771" y="938"/>
                    <a:pt x="720" y="938"/>
                  </a:cubicBezTo>
                  <a:cubicBezTo>
                    <a:pt x="439" y="938"/>
                    <a:pt x="439" y="938"/>
                    <a:pt x="439" y="938"/>
                  </a:cubicBezTo>
                  <a:cubicBezTo>
                    <a:pt x="474" y="772"/>
                    <a:pt x="474" y="772"/>
                    <a:pt x="474" y="772"/>
                  </a:cubicBezTo>
                  <a:cubicBezTo>
                    <a:pt x="820" y="772"/>
                    <a:pt x="820" y="772"/>
                    <a:pt x="820" y="772"/>
                  </a:cubicBezTo>
                  <a:cubicBezTo>
                    <a:pt x="835" y="772"/>
                    <a:pt x="849" y="767"/>
                    <a:pt x="861" y="760"/>
                  </a:cubicBezTo>
                  <a:cubicBezTo>
                    <a:pt x="1231" y="760"/>
                    <a:pt x="1231" y="760"/>
                    <a:pt x="1231" y="760"/>
                  </a:cubicBezTo>
                  <a:cubicBezTo>
                    <a:pt x="1231" y="717"/>
                    <a:pt x="1231" y="717"/>
                    <a:pt x="1231" y="717"/>
                  </a:cubicBezTo>
                  <a:cubicBezTo>
                    <a:pt x="1238" y="717"/>
                    <a:pt x="1251" y="709"/>
                    <a:pt x="1245" y="707"/>
                  </a:cubicBezTo>
                  <a:cubicBezTo>
                    <a:pt x="1258" y="712"/>
                    <a:pt x="1258" y="712"/>
                    <a:pt x="1258" y="712"/>
                  </a:cubicBezTo>
                  <a:cubicBezTo>
                    <a:pt x="1427" y="272"/>
                    <a:pt x="1255" y="721"/>
                    <a:pt x="1428" y="267"/>
                  </a:cubicBezTo>
                  <a:cubicBezTo>
                    <a:pt x="1372" y="246"/>
                    <a:pt x="1400" y="256"/>
                    <a:pt x="1400" y="256"/>
                  </a:cubicBezTo>
                  <a:cubicBezTo>
                    <a:pt x="1235" y="687"/>
                    <a:pt x="1235" y="687"/>
                    <a:pt x="1235" y="687"/>
                  </a:cubicBezTo>
                  <a:cubicBezTo>
                    <a:pt x="1234" y="686"/>
                    <a:pt x="1232" y="686"/>
                    <a:pt x="1231" y="686"/>
                  </a:cubicBezTo>
                  <a:cubicBezTo>
                    <a:pt x="1223" y="686"/>
                    <a:pt x="1216" y="692"/>
                    <a:pt x="1215" y="700"/>
                  </a:cubicBezTo>
                  <a:cubicBezTo>
                    <a:pt x="898" y="700"/>
                    <a:pt x="898" y="700"/>
                    <a:pt x="898" y="700"/>
                  </a:cubicBezTo>
                  <a:cubicBezTo>
                    <a:pt x="898" y="698"/>
                    <a:pt x="898" y="695"/>
                    <a:pt x="898" y="693"/>
                  </a:cubicBezTo>
                  <a:cubicBezTo>
                    <a:pt x="898" y="650"/>
                    <a:pt x="863" y="615"/>
                    <a:pt x="820" y="615"/>
                  </a:cubicBezTo>
                  <a:cubicBezTo>
                    <a:pt x="507" y="615"/>
                    <a:pt x="507" y="615"/>
                    <a:pt x="507" y="615"/>
                  </a:cubicBezTo>
                  <a:cubicBezTo>
                    <a:pt x="526" y="525"/>
                    <a:pt x="526" y="525"/>
                    <a:pt x="526" y="525"/>
                  </a:cubicBezTo>
                  <a:cubicBezTo>
                    <a:pt x="542" y="447"/>
                    <a:pt x="492" y="371"/>
                    <a:pt x="415" y="354"/>
                  </a:cubicBezTo>
                  <a:cubicBezTo>
                    <a:pt x="367" y="344"/>
                    <a:pt x="367" y="344"/>
                    <a:pt x="367" y="344"/>
                  </a:cubicBezTo>
                  <a:cubicBezTo>
                    <a:pt x="289" y="328"/>
                    <a:pt x="213" y="378"/>
                    <a:pt x="196" y="456"/>
                  </a:cubicBezTo>
                  <a:cubicBezTo>
                    <a:pt x="151" y="670"/>
                    <a:pt x="151" y="670"/>
                    <a:pt x="151" y="670"/>
                  </a:cubicBezTo>
                  <a:cubicBezTo>
                    <a:pt x="138" y="730"/>
                    <a:pt x="138" y="730"/>
                    <a:pt x="138" y="730"/>
                  </a:cubicBezTo>
                  <a:cubicBezTo>
                    <a:pt x="138" y="578"/>
                    <a:pt x="138" y="578"/>
                    <a:pt x="138" y="578"/>
                  </a:cubicBezTo>
                  <a:cubicBezTo>
                    <a:pt x="138" y="552"/>
                    <a:pt x="117" y="530"/>
                    <a:pt x="90" y="530"/>
                  </a:cubicBezTo>
                  <a:cubicBezTo>
                    <a:pt x="54" y="530"/>
                    <a:pt x="54" y="530"/>
                    <a:pt x="54" y="530"/>
                  </a:cubicBezTo>
                  <a:cubicBezTo>
                    <a:pt x="28" y="530"/>
                    <a:pt x="6" y="552"/>
                    <a:pt x="6" y="578"/>
                  </a:cubicBezTo>
                  <a:cubicBezTo>
                    <a:pt x="6" y="918"/>
                    <a:pt x="6" y="918"/>
                    <a:pt x="6" y="918"/>
                  </a:cubicBezTo>
                  <a:cubicBezTo>
                    <a:pt x="6" y="943"/>
                    <a:pt x="25" y="964"/>
                    <a:pt x="49" y="966"/>
                  </a:cubicBezTo>
                  <a:cubicBezTo>
                    <a:pt x="49" y="1125"/>
                    <a:pt x="49" y="1125"/>
                    <a:pt x="49" y="1125"/>
                  </a:cubicBezTo>
                  <a:cubicBezTo>
                    <a:pt x="48" y="1125"/>
                    <a:pt x="48" y="1125"/>
                    <a:pt x="48" y="1125"/>
                  </a:cubicBezTo>
                  <a:cubicBezTo>
                    <a:pt x="22" y="1125"/>
                    <a:pt x="0" y="1146"/>
                    <a:pt x="0" y="1173"/>
                  </a:cubicBezTo>
                  <a:close/>
                  <a:moveTo>
                    <a:pt x="96" y="1084"/>
                  </a:moveTo>
                  <a:cubicBezTo>
                    <a:pt x="106" y="1101"/>
                    <a:pt x="121" y="1116"/>
                    <a:pt x="140" y="1125"/>
                  </a:cubicBezTo>
                  <a:cubicBezTo>
                    <a:pt x="96" y="1125"/>
                    <a:pt x="96" y="1125"/>
                    <a:pt x="96" y="1125"/>
                  </a:cubicBezTo>
                  <a:lnTo>
                    <a:pt x="96" y="1084"/>
                  </a:lnTo>
                  <a:close/>
                  <a:moveTo>
                    <a:pt x="1084" y="1519"/>
                  </a:moveTo>
                  <a:cubicBezTo>
                    <a:pt x="824" y="1519"/>
                    <a:pt x="824" y="1519"/>
                    <a:pt x="824" y="1519"/>
                  </a:cubicBezTo>
                  <a:cubicBezTo>
                    <a:pt x="824" y="1618"/>
                    <a:pt x="824" y="1618"/>
                    <a:pt x="824" y="1618"/>
                  </a:cubicBezTo>
                  <a:cubicBezTo>
                    <a:pt x="1443" y="1618"/>
                    <a:pt x="1443" y="1618"/>
                    <a:pt x="1443" y="1618"/>
                  </a:cubicBezTo>
                  <a:cubicBezTo>
                    <a:pt x="1443" y="1519"/>
                    <a:pt x="1443" y="1519"/>
                    <a:pt x="1443" y="1519"/>
                  </a:cubicBezTo>
                  <a:cubicBezTo>
                    <a:pt x="1293" y="1519"/>
                    <a:pt x="1293" y="1519"/>
                    <a:pt x="1293" y="1519"/>
                  </a:cubicBezTo>
                  <a:cubicBezTo>
                    <a:pt x="1293" y="870"/>
                    <a:pt x="1293" y="870"/>
                    <a:pt x="1293" y="870"/>
                  </a:cubicBezTo>
                  <a:cubicBezTo>
                    <a:pt x="1443" y="870"/>
                    <a:pt x="1443" y="870"/>
                    <a:pt x="1443" y="870"/>
                  </a:cubicBezTo>
                  <a:cubicBezTo>
                    <a:pt x="1443" y="772"/>
                    <a:pt x="1443" y="772"/>
                    <a:pt x="1443" y="772"/>
                  </a:cubicBezTo>
                  <a:cubicBezTo>
                    <a:pt x="586" y="772"/>
                    <a:pt x="586" y="772"/>
                    <a:pt x="586" y="772"/>
                  </a:cubicBezTo>
                  <a:cubicBezTo>
                    <a:pt x="586" y="870"/>
                    <a:pt x="586" y="870"/>
                    <a:pt x="586" y="870"/>
                  </a:cubicBezTo>
                  <a:cubicBezTo>
                    <a:pt x="1084" y="870"/>
                    <a:pt x="1084" y="870"/>
                    <a:pt x="1084" y="870"/>
                  </a:cubicBezTo>
                  <a:lnTo>
                    <a:pt x="1084" y="15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57125" tIns="28565" rIns="57125" bIns="28565" numCol="1" anchor="t" anchorCtr="0" compatLnSpc="1"/>
            <a:lstStyle/>
            <a:p>
              <a:endParaRPr lang="en-US" dirty="0"/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6215392" y="4808544"/>
            <a:ext cx="5469331" cy="877531"/>
            <a:chOff x="5211168" y="3864019"/>
            <a:chExt cx="5469331" cy="877530"/>
          </a:xfrm>
        </p:grpSpPr>
        <p:grpSp>
          <p:nvGrpSpPr>
            <p:cNvPr id="93" name="组合 92"/>
            <p:cNvGrpSpPr/>
            <p:nvPr/>
          </p:nvGrpSpPr>
          <p:grpSpPr>
            <a:xfrm>
              <a:off x="5917761" y="3864019"/>
              <a:ext cx="2522866" cy="646330"/>
              <a:chOff x="-3744304" y="6216486"/>
              <a:chExt cx="2522866" cy="646330"/>
            </a:xfrm>
          </p:grpSpPr>
          <p:sp>
            <p:nvSpPr>
              <p:cNvPr id="95" name="矩形 94"/>
              <p:cNvSpPr/>
              <p:nvPr/>
            </p:nvSpPr>
            <p:spPr>
              <a:xfrm>
                <a:off x="-3252763" y="6216486"/>
                <a:ext cx="2031325" cy="6463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l"/>
                <a:r>
                  <a:rPr lang="zh-CN" altLang="en-US" sz="3600" dirty="0">
                    <a:solidFill>
                      <a:schemeClr val="bg1"/>
                    </a:solidFill>
                    <a:latin typeface="方正康体简体" panose="02010601030101010101" charset="-122"/>
                    <a:ea typeface="方正康体简体" panose="02010601030101010101" charset="-122"/>
                    <a:sym typeface="+mn-ea"/>
                  </a:rPr>
                  <a:t>创作投稿</a:t>
                </a:r>
              </a:p>
            </p:txBody>
          </p:sp>
          <p:cxnSp>
            <p:nvCxnSpPr>
              <p:cNvPr id="96" name="直接连接符 95"/>
              <p:cNvCxnSpPr/>
              <p:nvPr/>
            </p:nvCxnSpPr>
            <p:spPr>
              <a:xfrm>
                <a:off x="-3744304" y="6257262"/>
                <a:ext cx="0" cy="504000"/>
              </a:xfrm>
              <a:prstGeom prst="line">
                <a:avLst/>
              </a:prstGeom>
              <a:ln w="57150">
                <a:solidFill>
                  <a:srgbClr val="EE35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4" name="矩形 93"/>
            <p:cNvSpPr/>
            <p:nvPr/>
          </p:nvSpPr>
          <p:spPr>
            <a:xfrm>
              <a:off x="5211168" y="4479939"/>
              <a:ext cx="5469331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zh-CN" altLang="en-US" sz="11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7" name="Group 114"/>
          <p:cNvGrpSpPr/>
          <p:nvPr/>
        </p:nvGrpSpPr>
        <p:grpSpPr bwMode="black">
          <a:xfrm>
            <a:off x="6232907" y="4893865"/>
            <a:ext cx="592056" cy="481664"/>
            <a:chOff x="5184775" y="225425"/>
            <a:chExt cx="1500188" cy="1220788"/>
          </a:xfrm>
          <a:solidFill>
            <a:srgbClr val="FFFFFF"/>
          </a:solidFill>
        </p:grpSpPr>
        <p:sp>
          <p:nvSpPr>
            <p:cNvPr id="98" name="Freeform 86"/>
            <p:cNvSpPr>
              <a:spLocks noEditPoints="1"/>
            </p:cNvSpPr>
            <p:nvPr/>
          </p:nvSpPr>
          <p:spPr bwMode="black">
            <a:xfrm>
              <a:off x="5184775" y="344488"/>
              <a:ext cx="1095375" cy="1101725"/>
            </a:xfrm>
            <a:custGeom>
              <a:avLst/>
              <a:gdLst>
                <a:gd name="T0" fmla="*/ 287 w 292"/>
                <a:gd name="T1" fmla="*/ 113 h 294"/>
                <a:gd name="T2" fmla="*/ 239 w 292"/>
                <a:gd name="T3" fmla="*/ 105 h 294"/>
                <a:gd name="T4" fmla="*/ 252 w 292"/>
                <a:gd name="T5" fmla="*/ 58 h 294"/>
                <a:gd name="T6" fmla="*/ 229 w 292"/>
                <a:gd name="T7" fmla="*/ 32 h 294"/>
                <a:gd name="T8" fmla="*/ 187 w 292"/>
                <a:gd name="T9" fmla="*/ 57 h 294"/>
                <a:gd name="T10" fmla="*/ 167 w 292"/>
                <a:gd name="T11" fmla="*/ 6 h 294"/>
                <a:gd name="T12" fmla="*/ 132 w 292"/>
                <a:gd name="T13" fmla="*/ 0 h 294"/>
                <a:gd name="T14" fmla="*/ 115 w 292"/>
                <a:gd name="T15" fmla="*/ 53 h 294"/>
                <a:gd name="T16" fmla="*/ 72 w 292"/>
                <a:gd name="T17" fmla="*/ 31 h 294"/>
                <a:gd name="T18" fmla="*/ 42 w 292"/>
                <a:gd name="T19" fmla="*/ 49 h 294"/>
                <a:gd name="T20" fmla="*/ 59 w 292"/>
                <a:gd name="T21" fmla="*/ 95 h 294"/>
                <a:gd name="T22" fmla="*/ 12 w 292"/>
                <a:gd name="T23" fmla="*/ 107 h 294"/>
                <a:gd name="T24" fmla="*/ 0 w 292"/>
                <a:gd name="T25" fmla="*/ 140 h 294"/>
                <a:gd name="T26" fmla="*/ 43 w 292"/>
                <a:gd name="T27" fmla="*/ 164 h 294"/>
                <a:gd name="T28" fmla="*/ 14 w 292"/>
                <a:gd name="T29" fmla="*/ 204 h 294"/>
                <a:gd name="T30" fmla="*/ 27 w 292"/>
                <a:gd name="T31" fmla="*/ 237 h 294"/>
                <a:gd name="T32" fmla="*/ 75 w 292"/>
                <a:gd name="T33" fmla="*/ 227 h 294"/>
                <a:gd name="T34" fmla="*/ 79 w 292"/>
                <a:gd name="T35" fmla="*/ 276 h 294"/>
                <a:gd name="T36" fmla="*/ 109 w 292"/>
                <a:gd name="T37" fmla="*/ 293 h 294"/>
                <a:gd name="T38" fmla="*/ 140 w 292"/>
                <a:gd name="T39" fmla="*/ 255 h 294"/>
                <a:gd name="T40" fmla="*/ 152 w 292"/>
                <a:gd name="T41" fmla="*/ 255 h 294"/>
                <a:gd name="T42" fmla="*/ 183 w 292"/>
                <a:gd name="T43" fmla="*/ 293 h 294"/>
                <a:gd name="T44" fmla="*/ 213 w 292"/>
                <a:gd name="T45" fmla="*/ 276 h 294"/>
                <a:gd name="T46" fmla="*/ 217 w 292"/>
                <a:gd name="T47" fmla="*/ 227 h 294"/>
                <a:gd name="T48" fmla="*/ 265 w 292"/>
                <a:gd name="T49" fmla="*/ 237 h 294"/>
                <a:gd name="T50" fmla="*/ 278 w 292"/>
                <a:gd name="T51" fmla="*/ 204 h 294"/>
                <a:gd name="T52" fmla="*/ 249 w 292"/>
                <a:gd name="T53" fmla="*/ 164 h 294"/>
                <a:gd name="T54" fmla="*/ 292 w 292"/>
                <a:gd name="T55" fmla="*/ 140 h 294"/>
                <a:gd name="T56" fmla="*/ 187 w 292"/>
                <a:gd name="T57" fmla="*/ 193 h 294"/>
                <a:gd name="T58" fmla="*/ 105 w 292"/>
                <a:gd name="T59" fmla="*/ 193 h 294"/>
                <a:gd name="T60" fmla="*/ 105 w 292"/>
                <a:gd name="T61" fmla="*/ 111 h 294"/>
                <a:gd name="T62" fmla="*/ 187 w 292"/>
                <a:gd name="T63" fmla="*/ 111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2" h="294">
                  <a:moveTo>
                    <a:pt x="292" y="140"/>
                  </a:moveTo>
                  <a:cubicBezTo>
                    <a:pt x="287" y="113"/>
                    <a:pt x="287" y="113"/>
                    <a:pt x="287" y="113"/>
                  </a:cubicBezTo>
                  <a:cubicBezTo>
                    <a:pt x="286" y="110"/>
                    <a:pt x="284" y="108"/>
                    <a:pt x="280" y="107"/>
                  </a:cubicBezTo>
                  <a:cubicBezTo>
                    <a:pt x="239" y="105"/>
                    <a:pt x="239" y="105"/>
                    <a:pt x="239" y="105"/>
                  </a:cubicBezTo>
                  <a:cubicBezTo>
                    <a:pt x="237" y="102"/>
                    <a:pt x="235" y="98"/>
                    <a:pt x="233" y="95"/>
                  </a:cubicBezTo>
                  <a:cubicBezTo>
                    <a:pt x="252" y="58"/>
                    <a:pt x="252" y="58"/>
                    <a:pt x="252" y="58"/>
                  </a:cubicBezTo>
                  <a:cubicBezTo>
                    <a:pt x="254" y="55"/>
                    <a:pt x="253" y="51"/>
                    <a:pt x="250" y="49"/>
                  </a:cubicBezTo>
                  <a:cubicBezTo>
                    <a:pt x="229" y="32"/>
                    <a:pt x="229" y="32"/>
                    <a:pt x="229" y="32"/>
                  </a:cubicBezTo>
                  <a:cubicBezTo>
                    <a:pt x="227" y="29"/>
                    <a:pt x="223" y="29"/>
                    <a:pt x="220" y="31"/>
                  </a:cubicBezTo>
                  <a:cubicBezTo>
                    <a:pt x="187" y="57"/>
                    <a:pt x="187" y="57"/>
                    <a:pt x="187" y="57"/>
                  </a:cubicBezTo>
                  <a:cubicBezTo>
                    <a:pt x="184" y="55"/>
                    <a:pt x="181" y="54"/>
                    <a:pt x="177" y="53"/>
                  </a:cubicBezTo>
                  <a:cubicBezTo>
                    <a:pt x="167" y="6"/>
                    <a:pt x="167" y="6"/>
                    <a:pt x="167" y="6"/>
                  </a:cubicBezTo>
                  <a:cubicBezTo>
                    <a:pt x="166" y="3"/>
                    <a:pt x="163" y="0"/>
                    <a:pt x="160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29" y="0"/>
                    <a:pt x="126" y="3"/>
                    <a:pt x="125" y="6"/>
                  </a:cubicBezTo>
                  <a:cubicBezTo>
                    <a:pt x="115" y="53"/>
                    <a:pt x="115" y="53"/>
                    <a:pt x="115" y="53"/>
                  </a:cubicBezTo>
                  <a:cubicBezTo>
                    <a:pt x="111" y="54"/>
                    <a:pt x="108" y="55"/>
                    <a:pt x="105" y="57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69" y="29"/>
                    <a:pt x="65" y="29"/>
                    <a:pt x="63" y="31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39" y="51"/>
                    <a:pt x="39" y="55"/>
                    <a:pt x="40" y="58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57" y="98"/>
                    <a:pt x="55" y="102"/>
                    <a:pt x="53" y="105"/>
                  </a:cubicBezTo>
                  <a:cubicBezTo>
                    <a:pt x="12" y="107"/>
                    <a:pt x="12" y="107"/>
                    <a:pt x="12" y="107"/>
                  </a:cubicBezTo>
                  <a:cubicBezTo>
                    <a:pt x="8" y="107"/>
                    <a:pt x="6" y="110"/>
                    <a:pt x="5" y="113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43"/>
                    <a:pt x="1" y="147"/>
                    <a:pt x="4" y="148"/>
                  </a:cubicBezTo>
                  <a:cubicBezTo>
                    <a:pt x="43" y="164"/>
                    <a:pt x="43" y="164"/>
                    <a:pt x="43" y="164"/>
                  </a:cubicBezTo>
                  <a:cubicBezTo>
                    <a:pt x="44" y="168"/>
                    <a:pt x="44" y="172"/>
                    <a:pt x="45" y="176"/>
                  </a:cubicBezTo>
                  <a:cubicBezTo>
                    <a:pt x="14" y="204"/>
                    <a:pt x="14" y="204"/>
                    <a:pt x="14" y="204"/>
                  </a:cubicBezTo>
                  <a:cubicBezTo>
                    <a:pt x="12" y="206"/>
                    <a:pt x="11" y="210"/>
                    <a:pt x="13" y="213"/>
                  </a:cubicBezTo>
                  <a:cubicBezTo>
                    <a:pt x="27" y="237"/>
                    <a:pt x="27" y="237"/>
                    <a:pt x="27" y="237"/>
                  </a:cubicBezTo>
                  <a:cubicBezTo>
                    <a:pt x="28" y="239"/>
                    <a:pt x="32" y="241"/>
                    <a:pt x="35" y="240"/>
                  </a:cubicBezTo>
                  <a:cubicBezTo>
                    <a:pt x="75" y="227"/>
                    <a:pt x="75" y="227"/>
                    <a:pt x="75" y="227"/>
                  </a:cubicBezTo>
                  <a:cubicBezTo>
                    <a:pt x="78" y="230"/>
                    <a:pt x="81" y="233"/>
                    <a:pt x="84" y="235"/>
                  </a:cubicBezTo>
                  <a:cubicBezTo>
                    <a:pt x="79" y="276"/>
                    <a:pt x="79" y="276"/>
                    <a:pt x="79" y="276"/>
                  </a:cubicBezTo>
                  <a:cubicBezTo>
                    <a:pt x="78" y="280"/>
                    <a:pt x="80" y="283"/>
                    <a:pt x="83" y="284"/>
                  </a:cubicBezTo>
                  <a:cubicBezTo>
                    <a:pt x="109" y="293"/>
                    <a:pt x="109" y="293"/>
                    <a:pt x="109" y="293"/>
                  </a:cubicBezTo>
                  <a:cubicBezTo>
                    <a:pt x="112" y="294"/>
                    <a:pt x="116" y="293"/>
                    <a:pt x="118" y="291"/>
                  </a:cubicBezTo>
                  <a:cubicBezTo>
                    <a:pt x="140" y="255"/>
                    <a:pt x="140" y="255"/>
                    <a:pt x="140" y="255"/>
                  </a:cubicBezTo>
                  <a:cubicBezTo>
                    <a:pt x="142" y="255"/>
                    <a:pt x="144" y="256"/>
                    <a:pt x="146" y="256"/>
                  </a:cubicBezTo>
                  <a:cubicBezTo>
                    <a:pt x="148" y="256"/>
                    <a:pt x="150" y="255"/>
                    <a:pt x="152" y="255"/>
                  </a:cubicBezTo>
                  <a:cubicBezTo>
                    <a:pt x="174" y="291"/>
                    <a:pt x="174" y="291"/>
                    <a:pt x="174" y="291"/>
                  </a:cubicBezTo>
                  <a:cubicBezTo>
                    <a:pt x="176" y="293"/>
                    <a:pt x="180" y="294"/>
                    <a:pt x="183" y="293"/>
                  </a:cubicBezTo>
                  <a:cubicBezTo>
                    <a:pt x="209" y="284"/>
                    <a:pt x="209" y="284"/>
                    <a:pt x="209" y="284"/>
                  </a:cubicBezTo>
                  <a:cubicBezTo>
                    <a:pt x="212" y="283"/>
                    <a:pt x="214" y="280"/>
                    <a:pt x="213" y="276"/>
                  </a:cubicBezTo>
                  <a:cubicBezTo>
                    <a:pt x="208" y="235"/>
                    <a:pt x="208" y="235"/>
                    <a:pt x="208" y="235"/>
                  </a:cubicBezTo>
                  <a:cubicBezTo>
                    <a:pt x="211" y="232"/>
                    <a:pt x="214" y="230"/>
                    <a:pt x="217" y="227"/>
                  </a:cubicBezTo>
                  <a:cubicBezTo>
                    <a:pt x="257" y="240"/>
                    <a:pt x="257" y="240"/>
                    <a:pt x="257" y="240"/>
                  </a:cubicBezTo>
                  <a:cubicBezTo>
                    <a:pt x="260" y="241"/>
                    <a:pt x="264" y="239"/>
                    <a:pt x="265" y="237"/>
                  </a:cubicBezTo>
                  <a:cubicBezTo>
                    <a:pt x="279" y="213"/>
                    <a:pt x="279" y="213"/>
                    <a:pt x="279" y="213"/>
                  </a:cubicBezTo>
                  <a:cubicBezTo>
                    <a:pt x="281" y="210"/>
                    <a:pt x="280" y="206"/>
                    <a:pt x="278" y="204"/>
                  </a:cubicBezTo>
                  <a:cubicBezTo>
                    <a:pt x="247" y="176"/>
                    <a:pt x="247" y="176"/>
                    <a:pt x="247" y="176"/>
                  </a:cubicBezTo>
                  <a:cubicBezTo>
                    <a:pt x="248" y="172"/>
                    <a:pt x="248" y="168"/>
                    <a:pt x="249" y="164"/>
                  </a:cubicBezTo>
                  <a:cubicBezTo>
                    <a:pt x="288" y="148"/>
                    <a:pt x="288" y="148"/>
                    <a:pt x="288" y="148"/>
                  </a:cubicBezTo>
                  <a:cubicBezTo>
                    <a:pt x="291" y="147"/>
                    <a:pt x="292" y="144"/>
                    <a:pt x="292" y="140"/>
                  </a:cubicBezTo>
                  <a:close/>
                  <a:moveTo>
                    <a:pt x="204" y="152"/>
                  </a:moveTo>
                  <a:cubicBezTo>
                    <a:pt x="204" y="168"/>
                    <a:pt x="197" y="182"/>
                    <a:pt x="187" y="193"/>
                  </a:cubicBezTo>
                  <a:cubicBezTo>
                    <a:pt x="176" y="203"/>
                    <a:pt x="162" y="210"/>
                    <a:pt x="146" y="210"/>
                  </a:cubicBezTo>
                  <a:cubicBezTo>
                    <a:pt x="130" y="210"/>
                    <a:pt x="116" y="203"/>
                    <a:pt x="105" y="193"/>
                  </a:cubicBezTo>
                  <a:cubicBezTo>
                    <a:pt x="95" y="182"/>
                    <a:pt x="88" y="168"/>
                    <a:pt x="88" y="152"/>
                  </a:cubicBezTo>
                  <a:cubicBezTo>
                    <a:pt x="88" y="136"/>
                    <a:pt x="95" y="121"/>
                    <a:pt x="105" y="111"/>
                  </a:cubicBezTo>
                  <a:cubicBezTo>
                    <a:pt x="116" y="100"/>
                    <a:pt x="130" y="94"/>
                    <a:pt x="146" y="94"/>
                  </a:cubicBezTo>
                  <a:cubicBezTo>
                    <a:pt x="162" y="94"/>
                    <a:pt x="176" y="100"/>
                    <a:pt x="187" y="111"/>
                  </a:cubicBezTo>
                  <a:cubicBezTo>
                    <a:pt x="197" y="121"/>
                    <a:pt x="204" y="136"/>
                    <a:pt x="204" y="1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100" dirty="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99" name="Oval 87"/>
            <p:cNvSpPr>
              <a:spLocks noChangeArrowheads="1"/>
            </p:cNvSpPr>
            <p:nvPr/>
          </p:nvSpPr>
          <p:spPr bwMode="black">
            <a:xfrm>
              <a:off x="5630863" y="812800"/>
              <a:ext cx="203200" cy="2032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100" dirty="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100" name="Freeform 88"/>
            <p:cNvSpPr>
              <a:spLocks noEditPoints="1"/>
            </p:cNvSpPr>
            <p:nvPr/>
          </p:nvSpPr>
          <p:spPr bwMode="black">
            <a:xfrm>
              <a:off x="6129338" y="225425"/>
              <a:ext cx="555625" cy="598488"/>
            </a:xfrm>
            <a:custGeom>
              <a:avLst/>
              <a:gdLst>
                <a:gd name="T0" fmla="*/ 129 w 148"/>
                <a:gd name="T1" fmla="*/ 91 h 160"/>
                <a:gd name="T2" fmla="*/ 131 w 148"/>
                <a:gd name="T3" fmla="*/ 80 h 160"/>
                <a:gd name="T4" fmla="*/ 129 w 148"/>
                <a:gd name="T5" fmla="*/ 70 h 160"/>
                <a:gd name="T6" fmla="*/ 145 w 148"/>
                <a:gd name="T7" fmla="*/ 55 h 160"/>
                <a:gd name="T8" fmla="*/ 147 w 148"/>
                <a:gd name="T9" fmla="*/ 50 h 160"/>
                <a:gd name="T10" fmla="*/ 147 w 148"/>
                <a:gd name="T11" fmla="*/ 46 h 160"/>
                <a:gd name="T12" fmla="*/ 140 w 148"/>
                <a:gd name="T13" fmla="*/ 34 h 160"/>
                <a:gd name="T14" fmla="*/ 133 w 148"/>
                <a:gd name="T15" fmla="*/ 31 h 160"/>
                <a:gd name="T16" fmla="*/ 131 w 148"/>
                <a:gd name="T17" fmla="*/ 31 h 160"/>
                <a:gd name="T18" fmla="*/ 111 w 148"/>
                <a:gd name="T19" fmla="*/ 37 h 160"/>
                <a:gd name="T20" fmla="*/ 92 w 148"/>
                <a:gd name="T21" fmla="*/ 27 h 160"/>
                <a:gd name="T22" fmla="*/ 88 w 148"/>
                <a:gd name="T23" fmla="*/ 6 h 160"/>
                <a:gd name="T24" fmla="*/ 81 w 148"/>
                <a:gd name="T25" fmla="*/ 0 h 160"/>
                <a:gd name="T26" fmla="*/ 67 w 148"/>
                <a:gd name="T27" fmla="*/ 0 h 160"/>
                <a:gd name="T28" fmla="*/ 60 w 148"/>
                <a:gd name="T29" fmla="*/ 6 h 160"/>
                <a:gd name="T30" fmla="*/ 55 w 148"/>
                <a:gd name="T31" fmla="*/ 27 h 160"/>
                <a:gd name="T32" fmla="*/ 37 w 148"/>
                <a:gd name="T33" fmla="*/ 38 h 160"/>
                <a:gd name="T34" fmla="*/ 16 w 148"/>
                <a:gd name="T35" fmla="*/ 31 h 160"/>
                <a:gd name="T36" fmla="*/ 14 w 148"/>
                <a:gd name="T37" fmla="*/ 31 h 160"/>
                <a:gd name="T38" fmla="*/ 8 w 148"/>
                <a:gd name="T39" fmla="*/ 34 h 160"/>
                <a:gd name="T40" fmla="*/ 1 w 148"/>
                <a:gd name="T41" fmla="*/ 46 h 160"/>
                <a:gd name="T42" fmla="*/ 0 w 148"/>
                <a:gd name="T43" fmla="*/ 50 h 160"/>
                <a:gd name="T44" fmla="*/ 2 w 148"/>
                <a:gd name="T45" fmla="*/ 55 h 160"/>
                <a:gd name="T46" fmla="*/ 19 w 148"/>
                <a:gd name="T47" fmla="*/ 70 h 160"/>
                <a:gd name="T48" fmla="*/ 17 w 148"/>
                <a:gd name="T49" fmla="*/ 80 h 160"/>
                <a:gd name="T50" fmla="*/ 19 w 148"/>
                <a:gd name="T51" fmla="*/ 91 h 160"/>
                <a:gd name="T52" fmla="*/ 2 w 148"/>
                <a:gd name="T53" fmla="*/ 106 h 160"/>
                <a:gd name="T54" fmla="*/ 0 w 148"/>
                <a:gd name="T55" fmla="*/ 111 h 160"/>
                <a:gd name="T56" fmla="*/ 1 w 148"/>
                <a:gd name="T57" fmla="*/ 114 h 160"/>
                <a:gd name="T58" fmla="*/ 8 w 148"/>
                <a:gd name="T59" fmla="*/ 126 h 160"/>
                <a:gd name="T60" fmla="*/ 14 w 148"/>
                <a:gd name="T61" fmla="*/ 130 h 160"/>
                <a:gd name="T62" fmla="*/ 16 w 148"/>
                <a:gd name="T63" fmla="*/ 130 h 160"/>
                <a:gd name="T64" fmla="*/ 37 w 148"/>
                <a:gd name="T65" fmla="*/ 123 h 160"/>
                <a:gd name="T66" fmla="*/ 55 w 148"/>
                <a:gd name="T67" fmla="*/ 133 h 160"/>
                <a:gd name="T68" fmla="*/ 60 w 148"/>
                <a:gd name="T69" fmla="*/ 155 h 160"/>
                <a:gd name="T70" fmla="*/ 67 w 148"/>
                <a:gd name="T71" fmla="*/ 160 h 160"/>
                <a:gd name="T72" fmla="*/ 81 w 148"/>
                <a:gd name="T73" fmla="*/ 160 h 160"/>
                <a:gd name="T74" fmla="*/ 88 w 148"/>
                <a:gd name="T75" fmla="*/ 155 h 160"/>
                <a:gd name="T76" fmla="*/ 92 w 148"/>
                <a:gd name="T77" fmla="*/ 134 h 160"/>
                <a:gd name="T78" fmla="*/ 111 w 148"/>
                <a:gd name="T79" fmla="*/ 123 h 160"/>
                <a:gd name="T80" fmla="*/ 131 w 148"/>
                <a:gd name="T81" fmla="*/ 130 h 160"/>
                <a:gd name="T82" fmla="*/ 133 w 148"/>
                <a:gd name="T83" fmla="*/ 130 h 160"/>
                <a:gd name="T84" fmla="*/ 140 w 148"/>
                <a:gd name="T85" fmla="*/ 126 h 160"/>
                <a:gd name="T86" fmla="*/ 147 w 148"/>
                <a:gd name="T87" fmla="*/ 114 h 160"/>
                <a:gd name="T88" fmla="*/ 147 w 148"/>
                <a:gd name="T89" fmla="*/ 111 h 160"/>
                <a:gd name="T90" fmla="*/ 145 w 148"/>
                <a:gd name="T91" fmla="*/ 106 h 160"/>
                <a:gd name="T92" fmla="*/ 129 w 148"/>
                <a:gd name="T93" fmla="*/ 91 h 160"/>
                <a:gd name="T94" fmla="*/ 96 w 148"/>
                <a:gd name="T95" fmla="*/ 80 h 160"/>
                <a:gd name="T96" fmla="*/ 74 w 148"/>
                <a:gd name="T97" fmla="*/ 102 h 160"/>
                <a:gd name="T98" fmla="*/ 52 w 148"/>
                <a:gd name="T99" fmla="*/ 80 h 160"/>
                <a:gd name="T100" fmla="*/ 74 w 148"/>
                <a:gd name="T101" fmla="*/ 58 h 160"/>
                <a:gd name="T102" fmla="*/ 96 w 148"/>
                <a:gd name="T103" fmla="*/ 8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8" h="160">
                  <a:moveTo>
                    <a:pt x="129" y="91"/>
                  </a:moveTo>
                  <a:cubicBezTo>
                    <a:pt x="130" y="88"/>
                    <a:pt x="131" y="84"/>
                    <a:pt x="131" y="80"/>
                  </a:cubicBezTo>
                  <a:cubicBezTo>
                    <a:pt x="131" y="77"/>
                    <a:pt x="130" y="73"/>
                    <a:pt x="129" y="70"/>
                  </a:cubicBezTo>
                  <a:cubicBezTo>
                    <a:pt x="145" y="55"/>
                    <a:pt x="145" y="55"/>
                    <a:pt x="145" y="55"/>
                  </a:cubicBezTo>
                  <a:cubicBezTo>
                    <a:pt x="147" y="54"/>
                    <a:pt x="147" y="52"/>
                    <a:pt x="147" y="50"/>
                  </a:cubicBezTo>
                  <a:cubicBezTo>
                    <a:pt x="147" y="49"/>
                    <a:pt x="147" y="47"/>
                    <a:pt x="147" y="46"/>
                  </a:cubicBezTo>
                  <a:cubicBezTo>
                    <a:pt x="140" y="34"/>
                    <a:pt x="140" y="34"/>
                    <a:pt x="140" y="34"/>
                  </a:cubicBezTo>
                  <a:cubicBezTo>
                    <a:pt x="138" y="32"/>
                    <a:pt x="136" y="31"/>
                    <a:pt x="133" y="31"/>
                  </a:cubicBezTo>
                  <a:cubicBezTo>
                    <a:pt x="133" y="31"/>
                    <a:pt x="132" y="31"/>
                    <a:pt x="131" y="31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05" y="33"/>
                    <a:pt x="99" y="29"/>
                    <a:pt x="92" y="27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87" y="3"/>
                    <a:pt x="84" y="0"/>
                    <a:pt x="81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3" y="0"/>
                    <a:pt x="61" y="3"/>
                    <a:pt x="60" y="6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48" y="29"/>
                    <a:pt x="42" y="33"/>
                    <a:pt x="37" y="38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1"/>
                    <a:pt x="15" y="31"/>
                    <a:pt x="14" y="31"/>
                  </a:cubicBezTo>
                  <a:cubicBezTo>
                    <a:pt x="12" y="31"/>
                    <a:pt x="9" y="32"/>
                    <a:pt x="8" y="34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0" y="47"/>
                    <a:pt x="0" y="49"/>
                    <a:pt x="0" y="50"/>
                  </a:cubicBezTo>
                  <a:cubicBezTo>
                    <a:pt x="0" y="52"/>
                    <a:pt x="1" y="54"/>
                    <a:pt x="2" y="55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18" y="73"/>
                    <a:pt x="17" y="77"/>
                    <a:pt x="17" y="80"/>
                  </a:cubicBezTo>
                  <a:cubicBezTo>
                    <a:pt x="17" y="84"/>
                    <a:pt x="18" y="87"/>
                    <a:pt x="19" y="91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1" y="107"/>
                    <a:pt x="0" y="109"/>
                    <a:pt x="0" y="111"/>
                  </a:cubicBezTo>
                  <a:cubicBezTo>
                    <a:pt x="0" y="112"/>
                    <a:pt x="0" y="113"/>
                    <a:pt x="1" y="114"/>
                  </a:cubicBezTo>
                  <a:cubicBezTo>
                    <a:pt x="8" y="126"/>
                    <a:pt x="8" y="126"/>
                    <a:pt x="8" y="126"/>
                  </a:cubicBezTo>
                  <a:cubicBezTo>
                    <a:pt x="9" y="129"/>
                    <a:pt x="12" y="130"/>
                    <a:pt x="14" y="130"/>
                  </a:cubicBezTo>
                  <a:cubicBezTo>
                    <a:pt x="15" y="130"/>
                    <a:pt x="15" y="130"/>
                    <a:pt x="16" y="130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42" y="127"/>
                    <a:pt x="48" y="131"/>
                    <a:pt x="55" y="133"/>
                  </a:cubicBezTo>
                  <a:cubicBezTo>
                    <a:pt x="60" y="155"/>
                    <a:pt x="60" y="155"/>
                    <a:pt x="60" y="155"/>
                  </a:cubicBezTo>
                  <a:cubicBezTo>
                    <a:pt x="61" y="158"/>
                    <a:pt x="63" y="160"/>
                    <a:pt x="67" y="160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4" y="160"/>
                    <a:pt x="87" y="158"/>
                    <a:pt x="88" y="155"/>
                  </a:cubicBezTo>
                  <a:cubicBezTo>
                    <a:pt x="92" y="134"/>
                    <a:pt x="92" y="134"/>
                    <a:pt x="92" y="134"/>
                  </a:cubicBezTo>
                  <a:cubicBezTo>
                    <a:pt x="99" y="131"/>
                    <a:pt x="105" y="128"/>
                    <a:pt x="111" y="123"/>
                  </a:cubicBezTo>
                  <a:cubicBezTo>
                    <a:pt x="131" y="130"/>
                    <a:pt x="131" y="130"/>
                    <a:pt x="131" y="130"/>
                  </a:cubicBezTo>
                  <a:cubicBezTo>
                    <a:pt x="132" y="130"/>
                    <a:pt x="133" y="130"/>
                    <a:pt x="133" y="130"/>
                  </a:cubicBezTo>
                  <a:cubicBezTo>
                    <a:pt x="136" y="130"/>
                    <a:pt x="138" y="129"/>
                    <a:pt x="140" y="126"/>
                  </a:cubicBezTo>
                  <a:cubicBezTo>
                    <a:pt x="147" y="114"/>
                    <a:pt x="147" y="114"/>
                    <a:pt x="147" y="114"/>
                  </a:cubicBezTo>
                  <a:cubicBezTo>
                    <a:pt x="147" y="113"/>
                    <a:pt x="148" y="112"/>
                    <a:pt x="147" y="111"/>
                  </a:cubicBezTo>
                  <a:cubicBezTo>
                    <a:pt x="148" y="109"/>
                    <a:pt x="147" y="107"/>
                    <a:pt x="145" y="106"/>
                  </a:cubicBezTo>
                  <a:lnTo>
                    <a:pt x="129" y="91"/>
                  </a:lnTo>
                  <a:close/>
                  <a:moveTo>
                    <a:pt x="96" y="80"/>
                  </a:moveTo>
                  <a:cubicBezTo>
                    <a:pt x="96" y="92"/>
                    <a:pt x="86" y="102"/>
                    <a:pt x="74" y="102"/>
                  </a:cubicBezTo>
                  <a:cubicBezTo>
                    <a:pt x="62" y="102"/>
                    <a:pt x="52" y="92"/>
                    <a:pt x="52" y="80"/>
                  </a:cubicBezTo>
                  <a:cubicBezTo>
                    <a:pt x="52" y="68"/>
                    <a:pt x="62" y="58"/>
                    <a:pt x="74" y="58"/>
                  </a:cubicBezTo>
                  <a:cubicBezTo>
                    <a:pt x="86" y="58"/>
                    <a:pt x="96" y="68"/>
                    <a:pt x="96" y="8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100" dirty="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3971291" y="236245"/>
            <a:ext cx="4145280" cy="1126513"/>
            <a:chOff x="3715551" y="1723333"/>
            <a:chExt cx="5358008" cy="2405546"/>
          </a:xfrm>
        </p:grpSpPr>
        <p:grpSp>
          <p:nvGrpSpPr>
            <p:cNvPr id="103" name="组合 102"/>
            <p:cNvGrpSpPr/>
            <p:nvPr/>
          </p:nvGrpSpPr>
          <p:grpSpPr>
            <a:xfrm>
              <a:off x="3715551" y="2052884"/>
              <a:ext cx="5082105" cy="2075995"/>
              <a:chOff x="3715551" y="2052884"/>
              <a:chExt cx="5082105" cy="2075995"/>
            </a:xfrm>
          </p:grpSpPr>
          <p:sp>
            <p:nvSpPr>
              <p:cNvPr id="113" name="文本框 112"/>
              <p:cNvSpPr txBox="1"/>
              <p:nvPr/>
            </p:nvSpPr>
            <p:spPr>
              <a:xfrm>
                <a:off x="3715551" y="2052884"/>
                <a:ext cx="5082105" cy="16430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400" dirty="0">
                    <a:solidFill>
                      <a:schemeClr val="bg1"/>
                    </a:solidFill>
                    <a:latin typeface="Impact" panose="020B0806030902050204" pitchFamily="34" charset="0"/>
                    <a:ea typeface="Kozuka Gothic Pro H" panose="020B0800000000000000" pitchFamily="34" charset="-128"/>
                  </a:rPr>
                  <a:t>       x.cnki.net</a:t>
                </a:r>
                <a:endParaRPr lang="zh-CN" altLang="en-US" sz="4400" dirty="0">
                  <a:solidFill>
                    <a:schemeClr val="bg1"/>
                  </a:solidFill>
                  <a:latin typeface="Impact" panose="020B0806030902050204" pitchFamily="34" charset="0"/>
                  <a:ea typeface="Kozuka Gothic Pro H" panose="020B0800000000000000" pitchFamily="34" charset="-128"/>
                </a:endParaRPr>
              </a:p>
            </p:txBody>
          </p:sp>
          <p:cxnSp>
            <p:nvCxnSpPr>
              <p:cNvPr id="114" name="直接连接符 113"/>
              <p:cNvCxnSpPr/>
              <p:nvPr/>
            </p:nvCxnSpPr>
            <p:spPr>
              <a:xfrm>
                <a:off x="4155325" y="3975556"/>
                <a:ext cx="3897472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5" name="椭圆 114"/>
              <p:cNvSpPr/>
              <p:nvPr/>
            </p:nvSpPr>
            <p:spPr>
              <a:xfrm>
                <a:off x="7981931" y="3807513"/>
                <a:ext cx="180570" cy="32136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700"/>
              </a:p>
            </p:txBody>
          </p:sp>
        </p:grpSp>
        <p:grpSp>
          <p:nvGrpSpPr>
            <p:cNvPr id="104" name="组合 103"/>
            <p:cNvGrpSpPr/>
            <p:nvPr/>
          </p:nvGrpSpPr>
          <p:grpSpPr>
            <a:xfrm>
              <a:off x="8467812" y="1723333"/>
              <a:ext cx="605747" cy="522196"/>
              <a:chOff x="8467812" y="1723333"/>
              <a:chExt cx="605747" cy="522196"/>
            </a:xfrm>
          </p:grpSpPr>
          <p:sp>
            <p:nvSpPr>
              <p:cNvPr id="109" name="六边形 108"/>
              <p:cNvSpPr/>
              <p:nvPr/>
            </p:nvSpPr>
            <p:spPr>
              <a:xfrm>
                <a:off x="8467812" y="1723333"/>
                <a:ext cx="605747" cy="522196"/>
              </a:xfrm>
              <a:prstGeom prst="hexagon">
                <a:avLst/>
              </a:prstGeom>
              <a:solidFill>
                <a:srgbClr val="11A7F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700"/>
              </a:p>
            </p:txBody>
          </p:sp>
          <p:sp>
            <p:nvSpPr>
              <p:cNvPr id="110" name="Freeform 78"/>
              <p:cNvSpPr>
                <a:spLocks noEditPoints="1"/>
              </p:cNvSpPr>
              <p:nvPr/>
            </p:nvSpPr>
            <p:spPr bwMode="auto">
              <a:xfrm>
                <a:off x="8616634" y="1827368"/>
                <a:ext cx="308102" cy="308022"/>
              </a:xfrm>
              <a:custGeom>
                <a:avLst/>
                <a:gdLst>
                  <a:gd name="T0" fmla="*/ 174 w 347"/>
                  <a:gd name="T1" fmla="*/ 0 h 347"/>
                  <a:gd name="T2" fmla="*/ 0 w 347"/>
                  <a:gd name="T3" fmla="*/ 174 h 347"/>
                  <a:gd name="T4" fmla="*/ 174 w 347"/>
                  <a:gd name="T5" fmla="*/ 347 h 347"/>
                  <a:gd name="T6" fmla="*/ 347 w 347"/>
                  <a:gd name="T7" fmla="*/ 174 h 347"/>
                  <a:gd name="T8" fmla="*/ 174 w 347"/>
                  <a:gd name="T9" fmla="*/ 0 h 347"/>
                  <a:gd name="T10" fmla="*/ 332 w 347"/>
                  <a:gd name="T11" fmla="*/ 166 h 347"/>
                  <a:gd name="T12" fmla="*/ 283 w 347"/>
                  <a:gd name="T13" fmla="*/ 166 h 347"/>
                  <a:gd name="T14" fmla="*/ 231 w 347"/>
                  <a:gd name="T15" fmla="*/ 26 h 347"/>
                  <a:gd name="T16" fmla="*/ 332 w 347"/>
                  <a:gd name="T17" fmla="*/ 166 h 347"/>
                  <a:gd name="T18" fmla="*/ 174 w 347"/>
                  <a:gd name="T19" fmla="*/ 332 h 347"/>
                  <a:gd name="T20" fmla="*/ 147 w 347"/>
                  <a:gd name="T21" fmla="*/ 181 h 347"/>
                  <a:gd name="T22" fmla="*/ 200 w 347"/>
                  <a:gd name="T23" fmla="*/ 181 h 347"/>
                  <a:gd name="T24" fmla="*/ 174 w 347"/>
                  <a:gd name="T25" fmla="*/ 332 h 347"/>
                  <a:gd name="T26" fmla="*/ 147 w 347"/>
                  <a:gd name="T27" fmla="*/ 166 h 347"/>
                  <a:gd name="T28" fmla="*/ 174 w 347"/>
                  <a:gd name="T29" fmla="*/ 15 h 347"/>
                  <a:gd name="T30" fmla="*/ 174 w 347"/>
                  <a:gd name="T31" fmla="*/ 15 h 347"/>
                  <a:gd name="T32" fmla="*/ 200 w 347"/>
                  <a:gd name="T33" fmla="*/ 166 h 347"/>
                  <a:gd name="T34" fmla="*/ 147 w 347"/>
                  <a:gd name="T35" fmla="*/ 166 h 347"/>
                  <a:gd name="T36" fmla="*/ 153 w 347"/>
                  <a:gd name="T37" fmla="*/ 19 h 347"/>
                  <a:gd name="T38" fmla="*/ 133 w 347"/>
                  <a:gd name="T39" fmla="*/ 166 h 347"/>
                  <a:gd name="T40" fmla="*/ 79 w 347"/>
                  <a:gd name="T41" fmla="*/ 166 h 347"/>
                  <a:gd name="T42" fmla="*/ 153 w 347"/>
                  <a:gd name="T43" fmla="*/ 19 h 347"/>
                  <a:gd name="T44" fmla="*/ 133 w 347"/>
                  <a:gd name="T45" fmla="*/ 181 h 347"/>
                  <a:gd name="T46" fmla="*/ 153 w 347"/>
                  <a:gd name="T47" fmla="*/ 329 h 347"/>
                  <a:gd name="T48" fmla="*/ 79 w 347"/>
                  <a:gd name="T49" fmla="*/ 181 h 347"/>
                  <a:gd name="T50" fmla="*/ 133 w 347"/>
                  <a:gd name="T51" fmla="*/ 181 h 347"/>
                  <a:gd name="T52" fmla="*/ 194 w 347"/>
                  <a:gd name="T53" fmla="*/ 329 h 347"/>
                  <a:gd name="T54" fmla="*/ 215 w 347"/>
                  <a:gd name="T55" fmla="*/ 181 h 347"/>
                  <a:gd name="T56" fmla="*/ 268 w 347"/>
                  <a:gd name="T57" fmla="*/ 181 h 347"/>
                  <a:gd name="T58" fmla="*/ 194 w 347"/>
                  <a:gd name="T59" fmla="*/ 329 h 347"/>
                  <a:gd name="T60" fmla="*/ 215 w 347"/>
                  <a:gd name="T61" fmla="*/ 166 h 347"/>
                  <a:gd name="T62" fmla="*/ 194 w 347"/>
                  <a:gd name="T63" fmla="*/ 19 h 347"/>
                  <a:gd name="T64" fmla="*/ 268 w 347"/>
                  <a:gd name="T65" fmla="*/ 166 h 347"/>
                  <a:gd name="T66" fmla="*/ 215 w 347"/>
                  <a:gd name="T67" fmla="*/ 166 h 347"/>
                  <a:gd name="T68" fmla="*/ 117 w 347"/>
                  <a:gd name="T69" fmla="*/ 26 h 347"/>
                  <a:gd name="T70" fmla="*/ 64 w 347"/>
                  <a:gd name="T71" fmla="*/ 166 h 347"/>
                  <a:gd name="T72" fmla="*/ 15 w 347"/>
                  <a:gd name="T73" fmla="*/ 166 h 347"/>
                  <a:gd name="T74" fmla="*/ 117 w 347"/>
                  <a:gd name="T75" fmla="*/ 26 h 347"/>
                  <a:gd name="T76" fmla="*/ 15 w 347"/>
                  <a:gd name="T77" fmla="*/ 181 h 347"/>
                  <a:gd name="T78" fmla="*/ 64 w 347"/>
                  <a:gd name="T79" fmla="*/ 181 h 347"/>
                  <a:gd name="T80" fmla="*/ 117 w 347"/>
                  <a:gd name="T81" fmla="*/ 322 h 347"/>
                  <a:gd name="T82" fmla="*/ 15 w 347"/>
                  <a:gd name="T83" fmla="*/ 181 h 347"/>
                  <a:gd name="T84" fmla="*/ 231 w 347"/>
                  <a:gd name="T85" fmla="*/ 322 h 347"/>
                  <a:gd name="T86" fmla="*/ 283 w 347"/>
                  <a:gd name="T87" fmla="*/ 181 h 347"/>
                  <a:gd name="T88" fmla="*/ 332 w 347"/>
                  <a:gd name="T89" fmla="*/ 181 h 347"/>
                  <a:gd name="T90" fmla="*/ 231 w 347"/>
                  <a:gd name="T91" fmla="*/ 322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47" h="347">
                    <a:moveTo>
                      <a:pt x="174" y="0"/>
                    </a:moveTo>
                    <a:cubicBezTo>
                      <a:pt x="78" y="0"/>
                      <a:pt x="0" y="78"/>
                      <a:pt x="0" y="174"/>
                    </a:cubicBezTo>
                    <a:cubicBezTo>
                      <a:pt x="0" y="269"/>
                      <a:pt x="78" y="347"/>
                      <a:pt x="174" y="347"/>
                    </a:cubicBezTo>
                    <a:cubicBezTo>
                      <a:pt x="269" y="347"/>
                      <a:pt x="347" y="269"/>
                      <a:pt x="347" y="174"/>
                    </a:cubicBezTo>
                    <a:cubicBezTo>
                      <a:pt x="347" y="78"/>
                      <a:pt x="269" y="0"/>
                      <a:pt x="174" y="0"/>
                    </a:cubicBezTo>
                    <a:close/>
                    <a:moveTo>
                      <a:pt x="332" y="166"/>
                    </a:moveTo>
                    <a:cubicBezTo>
                      <a:pt x="283" y="166"/>
                      <a:pt x="283" y="166"/>
                      <a:pt x="283" y="166"/>
                    </a:cubicBezTo>
                    <a:cubicBezTo>
                      <a:pt x="281" y="107"/>
                      <a:pt x="261" y="55"/>
                      <a:pt x="231" y="26"/>
                    </a:cubicBezTo>
                    <a:cubicBezTo>
                      <a:pt x="288" y="48"/>
                      <a:pt x="329" y="102"/>
                      <a:pt x="332" y="166"/>
                    </a:cubicBezTo>
                    <a:close/>
                    <a:moveTo>
                      <a:pt x="174" y="332"/>
                    </a:moveTo>
                    <a:cubicBezTo>
                      <a:pt x="165" y="330"/>
                      <a:pt x="148" y="277"/>
                      <a:pt x="147" y="181"/>
                    </a:cubicBezTo>
                    <a:cubicBezTo>
                      <a:pt x="200" y="181"/>
                      <a:pt x="200" y="181"/>
                      <a:pt x="200" y="181"/>
                    </a:cubicBezTo>
                    <a:cubicBezTo>
                      <a:pt x="199" y="277"/>
                      <a:pt x="183" y="330"/>
                      <a:pt x="174" y="332"/>
                    </a:cubicBezTo>
                    <a:close/>
                    <a:moveTo>
                      <a:pt x="147" y="166"/>
                    </a:moveTo>
                    <a:cubicBezTo>
                      <a:pt x="148" y="70"/>
                      <a:pt x="165" y="17"/>
                      <a:pt x="174" y="15"/>
                    </a:cubicBezTo>
                    <a:cubicBezTo>
                      <a:pt x="174" y="15"/>
                      <a:pt x="174" y="15"/>
                      <a:pt x="174" y="15"/>
                    </a:cubicBezTo>
                    <a:cubicBezTo>
                      <a:pt x="183" y="17"/>
                      <a:pt x="199" y="70"/>
                      <a:pt x="200" y="166"/>
                    </a:cubicBezTo>
                    <a:lnTo>
                      <a:pt x="147" y="166"/>
                    </a:lnTo>
                    <a:close/>
                    <a:moveTo>
                      <a:pt x="153" y="19"/>
                    </a:moveTo>
                    <a:cubicBezTo>
                      <a:pt x="138" y="51"/>
                      <a:pt x="133" y="118"/>
                      <a:pt x="133" y="166"/>
                    </a:cubicBezTo>
                    <a:cubicBezTo>
                      <a:pt x="79" y="166"/>
                      <a:pt x="79" y="166"/>
                      <a:pt x="79" y="166"/>
                    </a:cubicBezTo>
                    <a:cubicBezTo>
                      <a:pt x="81" y="94"/>
                      <a:pt x="112" y="34"/>
                      <a:pt x="153" y="19"/>
                    </a:cubicBezTo>
                    <a:close/>
                    <a:moveTo>
                      <a:pt x="133" y="181"/>
                    </a:moveTo>
                    <a:cubicBezTo>
                      <a:pt x="133" y="229"/>
                      <a:pt x="138" y="296"/>
                      <a:pt x="153" y="329"/>
                    </a:cubicBezTo>
                    <a:cubicBezTo>
                      <a:pt x="112" y="313"/>
                      <a:pt x="81" y="254"/>
                      <a:pt x="79" y="181"/>
                    </a:cubicBezTo>
                    <a:lnTo>
                      <a:pt x="133" y="181"/>
                    </a:lnTo>
                    <a:close/>
                    <a:moveTo>
                      <a:pt x="194" y="329"/>
                    </a:moveTo>
                    <a:cubicBezTo>
                      <a:pt x="209" y="296"/>
                      <a:pt x="214" y="229"/>
                      <a:pt x="215" y="181"/>
                    </a:cubicBezTo>
                    <a:cubicBezTo>
                      <a:pt x="268" y="181"/>
                      <a:pt x="268" y="181"/>
                      <a:pt x="268" y="181"/>
                    </a:cubicBezTo>
                    <a:cubicBezTo>
                      <a:pt x="266" y="254"/>
                      <a:pt x="235" y="313"/>
                      <a:pt x="194" y="329"/>
                    </a:cubicBezTo>
                    <a:close/>
                    <a:moveTo>
                      <a:pt x="215" y="166"/>
                    </a:moveTo>
                    <a:cubicBezTo>
                      <a:pt x="214" y="118"/>
                      <a:pt x="209" y="51"/>
                      <a:pt x="194" y="19"/>
                    </a:cubicBezTo>
                    <a:cubicBezTo>
                      <a:pt x="235" y="34"/>
                      <a:pt x="266" y="94"/>
                      <a:pt x="268" y="166"/>
                    </a:cubicBezTo>
                    <a:lnTo>
                      <a:pt x="215" y="166"/>
                    </a:lnTo>
                    <a:close/>
                    <a:moveTo>
                      <a:pt x="117" y="26"/>
                    </a:moveTo>
                    <a:cubicBezTo>
                      <a:pt x="87" y="55"/>
                      <a:pt x="66" y="107"/>
                      <a:pt x="64" y="166"/>
                    </a:cubicBezTo>
                    <a:cubicBezTo>
                      <a:pt x="15" y="166"/>
                      <a:pt x="15" y="166"/>
                      <a:pt x="15" y="166"/>
                    </a:cubicBezTo>
                    <a:cubicBezTo>
                      <a:pt x="18" y="102"/>
                      <a:pt x="59" y="48"/>
                      <a:pt x="117" y="26"/>
                    </a:cubicBezTo>
                    <a:close/>
                    <a:moveTo>
                      <a:pt x="15" y="181"/>
                    </a:moveTo>
                    <a:cubicBezTo>
                      <a:pt x="64" y="181"/>
                      <a:pt x="64" y="181"/>
                      <a:pt x="64" y="181"/>
                    </a:cubicBezTo>
                    <a:cubicBezTo>
                      <a:pt x="66" y="241"/>
                      <a:pt x="87" y="292"/>
                      <a:pt x="117" y="322"/>
                    </a:cubicBezTo>
                    <a:cubicBezTo>
                      <a:pt x="59" y="300"/>
                      <a:pt x="18" y="245"/>
                      <a:pt x="15" y="181"/>
                    </a:cubicBezTo>
                    <a:close/>
                    <a:moveTo>
                      <a:pt x="231" y="322"/>
                    </a:moveTo>
                    <a:cubicBezTo>
                      <a:pt x="261" y="292"/>
                      <a:pt x="281" y="241"/>
                      <a:pt x="283" y="181"/>
                    </a:cubicBezTo>
                    <a:cubicBezTo>
                      <a:pt x="332" y="181"/>
                      <a:pt x="332" y="181"/>
                      <a:pt x="332" y="181"/>
                    </a:cubicBezTo>
                    <a:cubicBezTo>
                      <a:pt x="329" y="245"/>
                      <a:pt x="288" y="300"/>
                      <a:pt x="231" y="32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71" tIns="34286" rIns="68571" bIns="34286" numCol="1" anchor="t" anchorCtr="0" compatLnSpc="1"/>
              <a:lstStyle/>
              <a:p>
                <a:endParaRPr lang="en-US" sz="700"/>
              </a:p>
            </p:txBody>
          </p:sp>
        </p:grpSp>
        <p:grpSp>
          <p:nvGrpSpPr>
            <p:cNvPr id="105" name="组合 104"/>
            <p:cNvGrpSpPr/>
            <p:nvPr/>
          </p:nvGrpSpPr>
          <p:grpSpPr>
            <a:xfrm>
              <a:off x="7854639" y="2065284"/>
              <a:ext cx="605747" cy="522196"/>
              <a:chOff x="7854639" y="2065284"/>
              <a:chExt cx="605747" cy="522196"/>
            </a:xfrm>
          </p:grpSpPr>
          <p:sp>
            <p:nvSpPr>
              <p:cNvPr id="106" name="六边形 105"/>
              <p:cNvSpPr/>
              <p:nvPr/>
            </p:nvSpPr>
            <p:spPr>
              <a:xfrm>
                <a:off x="7854639" y="2065284"/>
                <a:ext cx="605747" cy="522196"/>
              </a:xfrm>
              <a:prstGeom prst="hexagon">
                <a:avLst/>
              </a:prstGeom>
              <a:solidFill>
                <a:srgbClr val="95D1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700"/>
              </a:p>
            </p:txBody>
          </p:sp>
          <p:sp>
            <p:nvSpPr>
              <p:cNvPr id="107" name="Freeform 83"/>
              <p:cNvSpPr>
                <a:spLocks noEditPoints="1"/>
              </p:cNvSpPr>
              <p:nvPr/>
            </p:nvSpPr>
            <p:spPr bwMode="auto">
              <a:xfrm>
                <a:off x="7985438" y="2189303"/>
                <a:ext cx="344147" cy="267483"/>
              </a:xfrm>
              <a:custGeom>
                <a:avLst/>
                <a:gdLst>
                  <a:gd name="T0" fmla="*/ 339 w 413"/>
                  <a:gd name="T1" fmla="*/ 41 h 321"/>
                  <a:gd name="T2" fmla="*/ 280 w 413"/>
                  <a:gd name="T3" fmla="*/ 41 h 321"/>
                  <a:gd name="T4" fmla="*/ 280 w 413"/>
                  <a:gd name="T5" fmla="*/ 8 h 321"/>
                  <a:gd name="T6" fmla="*/ 273 w 413"/>
                  <a:gd name="T7" fmla="*/ 0 h 321"/>
                  <a:gd name="T8" fmla="*/ 140 w 413"/>
                  <a:gd name="T9" fmla="*/ 0 h 321"/>
                  <a:gd name="T10" fmla="*/ 132 w 413"/>
                  <a:gd name="T11" fmla="*/ 8 h 321"/>
                  <a:gd name="T12" fmla="*/ 132 w 413"/>
                  <a:gd name="T13" fmla="*/ 41 h 321"/>
                  <a:gd name="T14" fmla="*/ 73 w 413"/>
                  <a:gd name="T15" fmla="*/ 41 h 321"/>
                  <a:gd name="T16" fmla="*/ 0 w 413"/>
                  <a:gd name="T17" fmla="*/ 115 h 321"/>
                  <a:gd name="T18" fmla="*/ 0 w 413"/>
                  <a:gd name="T19" fmla="*/ 247 h 321"/>
                  <a:gd name="T20" fmla="*/ 73 w 413"/>
                  <a:gd name="T21" fmla="*/ 321 h 321"/>
                  <a:gd name="T22" fmla="*/ 339 w 413"/>
                  <a:gd name="T23" fmla="*/ 321 h 321"/>
                  <a:gd name="T24" fmla="*/ 413 w 413"/>
                  <a:gd name="T25" fmla="*/ 247 h 321"/>
                  <a:gd name="T26" fmla="*/ 413 w 413"/>
                  <a:gd name="T27" fmla="*/ 115 h 321"/>
                  <a:gd name="T28" fmla="*/ 339 w 413"/>
                  <a:gd name="T29" fmla="*/ 41 h 321"/>
                  <a:gd name="T30" fmla="*/ 81 w 413"/>
                  <a:gd name="T31" fmla="*/ 56 h 321"/>
                  <a:gd name="T32" fmla="*/ 332 w 413"/>
                  <a:gd name="T33" fmla="*/ 56 h 321"/>
                  <a:gd name="T34" fmla="*/ 332 w 413"/>
                  <a:gd name="T35" fmla="*/ 306 h 321"/>
                  <a:gd name="T36" fmla="*/ 81 w 413"/>
                  <a:gd name="T37" fmla="*/ 306 h 321"/>
                  <a:gd name="T38" fmla="*/ 81 w 413"/>
                  <a:gd name="T39" fmla="*/ 56 h 321"/>
                  <a:gd name="T40" fmla="*/ 147 w 413"/>
                  <a:gd name="T41" fmla="*/ 15 h 321"/>
                  <a:gd name="T42" fmla="*/ 265 w 413"/>
                  <a:gd name="T43" fmla="*/ 15 h 321"/>
                  <a:gd name="T44" fmla="*/ 265 w 413"/>
                  <a:gd name="T45" fmla="*/ 41 h 321"/>
                  <a:gd name="T46" fmla="*/ 147 w 413"/>
                  <a:gd name="T47" fmla="*/ 41 h 321"/>
                  <a:gd name="T48" fmla="*/ 147 w 413"/>
                  <a:gd name="T49" fmla="*/ 15 h 321"/>
                  <a:gd name="T50" fmla="*/ 14 w 413"/>
                  <a:gd name="T51" fmla="*/ 247 h 321"/>
                  <a:gd name="T52" fmla="*/ 14 w 413"/>
                  <a:gd name="T53" fmla="*/ 115 h 321"/>
                  <a:gd name="T54" fmla="*/ 66 w 413"/>
                  <a:gd name="T55" fmla="*/ 56 h 321"/>
                  <a:gd name="T56" fmla="*/ 66 w 413"/>
                  <a:gd name="T57" fmla="*/ 305 h 321"/>
                  <a:gd name="T58" fmla="*/ 14 w 413"/>
                  <a:gd name="T59" fmla="*/ 247 h 321"/>
                  <a:gd name="T60" fmla="*/ 398 w 413"/>
                  <a:gd name="T61" fmla="*/ 247 h 321"/>
                  <a:gd name="T62" fmla="*/ 347 w 413"/>
                  <a:gd name="T63" fmla="*/ 305 h 321"/>
                  <a:gd name="T64" fmla="*/ 347 w 413"/>
                  <a:gd name="T65" fmla="*/ 56 h 321"/>
                  <a:gd name="T66" fmla="*/ 398 w 413"/>
                  <a:gd name="T67" fmla="*/ 115 h 321"/>
                  <a:gd name="T68" fmla="*/ 398 w 413"/>
                  <a:gd name="T69" fmla="*/ 247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13" h="321">
                    <a:moveTo>
                      <a:pt x="339" y="41"/>
                    </a:moveTo>
                    <a:cubicBezTo>
                      <a:pt x="280" y="41"/>
                      <a:pt x="280" y="41"/>
                      <a:pt x="280" y="41"/>
                    </a:cubicBezTo>
                    <a:cubicBezTo>
                      <a:pt x="280" y="8"/>
                      <a:pt x="280" y="8"/>
                      <a:pt x="280" y="8"/>
                    </a:cubicBezTo>
                    <a:cubicBezTo>
                      <a:pt x="280" y="4"/>
                      <a:pt x="277" y="0"/>
                      <a:pt x="273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36" y="0"/>
                      <a:pt x="132" y="4"/>
                      <a:pt x="132" y="8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73" y="41"/>
                      <a:pt x="73" y="41"/>
                      <a:pt x="73" y="41"/>
                    </a:cubicBezTo>
                    <a:cubicBezTo>
                      <a:pt x="33" y="41"/>
                      <a:pt x="0" y="74"/>
                      <a:pt x="0" y="115"/>
                    </a:cubicBezTo>
                    <a:cubicBezTo>
                      <a:pt x="0" y="247"/>
                      <a:pt x="0" y="247"/>
                      <a:pt x="0" y="247"/>
                    </a:cubicBezTo>
                    <a:cubicBezTo>
                      <a:pt x="0" y="288"/>
                      <a:pt x="33" y="321"/>
                      <a:pt x="73" y="321"/>
                    </a:cubicBezTo>
                    <a:cubicBezTo>
                      <a:pt x="339" y="321"/>
                      <a:pt x="339" y="321"/>
                      <a:pt x="339" y="321"/>
                    </a:cubicBezTo>
                    <a:cubicBezTo>
                      <a:pt x="380" y="321"/>
                      <a:pt x="413" y="288"/>
                      <a:pt x="413" y="247"/>
                    </a:cubicBezTo>
                    <a:cubicBezTo>
                      <a:pt x="413" y="115"/>
                      <a:pt x="413" y="115"/>
                      <a:pt x="413" y="115"/>
                    </a:cubicBezTo>
                    <a:cubicBezTo>
                      <a:pt x="413" y="74"/>
                      <a:pt x="380" y="41"/>
                      <a:pt x="339" y="41"/>
                    </a:cubicBezTo>
                    <a:close/>
                    <a:moveTo>
                      <a:pt x="81" y="56"/>
                    </a:moveTo>
                    <a:cubicBezTo>
                      <a:pt x="332" y="56"/>
                      <a:pt x="332" y="56"/>
                      <a:pt x="332" y="56"/>
                    </a:cubicBezTo>
                    <a:cubicBezTo>
                      <a:pt x="332" y="306"/>
                      <a:pt x="332" y="306"/>
                      <a:pt x="332" y="306"/>
                    </a:cubicBezTo>
                    <a:cubicBezTo>
                      <a:pt x="81" y="306"/>
                      <a:pt x="81" y="306"/>
                      <a:pt x="81" y="306"/>
                    </a:cubicBezTo>
                    <a:lnTo>
                      <a:pt x="81" y="56"/>
                    </a:lnTo>
                    <a:close/>
                    <a:moveTo>
                      <a:pt x="147" y="15"/>
                    </a:moveTo>
                    <a:cubicBezTo>
                      <a:pt x="265" y="15"/>
                      <a:pt x="265" y="15"/>
                      <a:pt x="265" y="15"/>
                    </a:cubicBezTo>
                    <a:cubicBezTo>
                      <a:pt x="265" y="41"/>
                      <a:pt x="265" y="41"/>
                      <a:pt x="265" y="41"/>
                    </a:cubicBezTo>
                    <a:cubicBezTo>
                      <a:pt x="147" y="41"/>
                      <a:pt x="147" y="41"/>
                      <a:pt x="147" y="41"/>
                    </a:cubicBezTo>
                    <a:lnTo>
                      <a:pt x="147" y="15"/>
                    </a:lnTo>
                    <a:close/>
                    <a:moveTo>
                      <a:pt x="14" y="247"/>
                    </a:moveTo>
                    <a:cubicBezTo>
                      <a:pt x="14" y="115"/>
                      <a:pt x="14" y="115"/>
                      <a:pt x="14" y="115"/>
                    </a:cubicBezTo>
                    <a:cubicBezTo>
                      <a:pt x="14" y="85"/>
                      <a:pt x="37" y="60"/>
                      <a:pt x="66" y="56"/>
                    </a:cubicBezTo>
                    <a:cubicBezTo>
                      <a:pt x="66" y="305"/>
                      <a:pt x="66" y="305"/>
                      <a:pt x="66" y="305"/>
                    </a:cubicBezTo>
                    <a:cubicBezTo>
                      <a:pt x="37" y="302"/>
                      <a:pt x="14" y="277"/>
                      <a:pt x="14" y="247"/>
                    </a:cubicBezTo>
                    <a:close/>
                    <a:moveTo>
                      <a:pt x="398" y="247"/>
                    </a:moveTo>
                    <a:cubicBezTo>
                      <a:pt x="398" y="277"/>
                      <a:pt x="376" y="302"/>
                      <a:pt x="347" y="305"/>
                    </a:cubicBezTo>
                    <a:cubicBezTo>
                      <a:pt x="347" y="56"/>
                      <a:pt x="347" y="56"/>
                      <a:pt x="347" y="56"/>
                    </a:cubicBezTo>
                    <a:cubicBezTo>
                      <a:pt x="376" y="60"/>
                      <a:pt x="398" y="85"/>
                      <a:pt x="398" y="115"/>
                    </a:cubicBezTo>
                    <a:lnTo>
                      <a:pt x="398" y="24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71" tIns="34286" rIns="68571" bIns="34286" numCol="1" anchor="t" anchorCtr="0" compatLnSpc="1"/>
              <a:lstStyle/>
              <a:p>
                <a:endParaRPr lang="en-US" sz="700"/>
              </a:p>
            </p:txBody>
          </p:sp>
        </p:grp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293" y="2238399"/>
            <a:ext cx="10409555" cy="1586231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63" y="1595001"/>
            <a:ext cx="11115675" cy="479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961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>
          <a:xfrm>
            <a:off x="838200" y="2884913"/>
            <a:ext cx="10515600" cy="555897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altLang="zh-CN" sz="8000" dirty="0">
                <a:solidFill>
                  <a:schemeClr val="bg1"/>
                </a:solidFill>
                <a:latin typeface="Broadway" panose="04040905080B02020502" pitchFamily="82" charset="0"/>
              </a:rPr>
              <a:t>x.cnki.net</a:t>
            </a:r>
            <a:endParaRPr lang="zh-CN" altLang="en-US" sz="8000" dirty="0">
              <a:solidFill>
                <a:schemeClr val="bg1"/>
              </a:solidFill>
              <a:latin typeface="Broadway" panose="04040905080B02020502" pitchFamily="8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23911"/>
            <a:ext cx="12039600" cy="561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00077"/>
            <a:ext cx="12039600" cy="5657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81048"/>
            <a:ext cx="12039600" cy="5695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28651"/>
            <a:ext cx="12039600" cy="560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95336"/>
            <a:ext cx="12039600" cy="566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5261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1500"/>
            <a:ext cx="12192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圆角矩形 3"/>
          <p:cNvSpPr/>
          <p:nvPr/>
        </p:nvSpPr>
        <p:spPr>
          <a:xfrm>
            <a:off x="1" y="571501"/>
            <a:ext cx="323851" cy="2381251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2" tIns="45718" rIns="91402" bIns="45718" spcCol="0" rtlCol="0" anchor="ctr"/>
          <a:lstStyle/>
          <a:p>
            <a:pPr algn="ctr"/>
            <a:endParaRPr lang="zh-CN" altLang="en-US"/>
          </a:p>
        </p:txBody>
      </p: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5725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47700"/>
            <a:ext cx="12191999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50" y="2924177"/>
            <a:ext cx="895351" cy="323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140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52465"/>
            <a:ext cx="12192000" cy="555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9577"/>
            <a:ext cx="12192000" cy="6038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椭圆 3"/>
          <p:cNvSpPr/>
          <p:nvPr/>
        </p:nvSpPr>
        <p:spPr>
          <a:xfrm>
            <a:off x="5133974" y="1581174"/>
            <a:ext cx="733426" cy="590551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2" tIns="45718" rIns="91402" bIns="45718" spcCol="0"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3818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7236"/>
            <a:ext cx="12192000" cy="574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152" y="542948"/>
            <a:ext cx="9848851" cy="5772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8636"/>
            <a:ext cx="12192000" cy="620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8636"/>
            <a:ext cx="12192000" cy="620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9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8636"/>
            <a:ext cx="12192000" cy="620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8636"/>
            <a:ext cx="12192000" cy="620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3605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8DB85F-DC12-46EC-A957-D75ED871D66A}" type="datetime1">
              <a:rPr lang="zh-CN" altLang="en-US" smtClean="0"/>
              <a:pPr>
                <a:defRPr/>
              </a:pPr>
              <a:t>2018-11-13</a:t>
            </a:fld>
            <a:endParaRPr lang="zh-CN" altLang="en-US" sz="2400">
              <a:solidFill>
                <a:srgbClr val="000000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" y="766763"/>
            <a:ext cx="12191999" cy="548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055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标题 2"/>
          <p:cNvSpPr>
            <a:spLocks noGrp="1"/>
          </p:cNvSpPr>
          <p:nvPr>
            <p:ph type="ctrTitle"/>
          </p:nvPr>
        </p:nvSpPr>
        <p:spPr>
          <a:xfrm>
            <a:off x="5283203" y="1689100"/>
            <a:ext cx="5651500" cy="2220384"/>
          </a:xfrm>
          <a:ln/>
        </p:spPr>
        <p:txBody>
          <a:bodyPr vert="horz" wrap="square" lIns="121869" tIns="60934" rIns="121869" bIns="60934" anchor="b"/>
          <a:lstStyle/>
          <a:p>
            <a:pPr marL="0" eaLnBrk="1" hangingPunct="1"/>
            <a:r>
              <a:rPr lang="zh-CN" altLang="en-US" sz="6700" b="0" dirty="0" smtClean="0">
                <a:latin typeface="方正康体简体" panose="02010601030101010101" pitchFamily="2" charset="-122"/>
                <a:ea typeface="方正康体简体" panose="02010601030101010101" pitchFamily="2" charset="-122"/>
              </a:rPr>
              <a:t>掌握研学利器</a:t>
            </a:r>
            <a:r>
              <a:rPr lang="en-US" altLang="zh-CN" sz="6700" b="0" dirty="0">
                <a:latin typeface="方正康体简体" panose="02010601030101010101" pitchFamily="2" charset="-122"/>
                <a:ea typeface="方正康体简体" panose="02010601030101010101" pitchFamily="2" charset="-122"/>
              </a:rPr>
              <a:t/>
            </a:r>
            <a:br>
              <a:rPr lang="en-US" altLang="zh-CN" sz="6700" b="0" dirty="0">
                <a:latin typeface="方正康体简体" panose="02010601030101010101" pitchFamily="2" charset="-122"/>
                <a:ea typeface="方正康体简体" panose="02010601030101010101" pitchFamily="2" charset="-122"/>
              </a:rPr>
            </a:br>
            <a:r>
              <a:rPr lang="zh-CN" altLang="en-US" sz="6700" b="0" dirty="0">
                <a:latin typeface="方正康体简体" panose="02010601030101010101" pitchFamily="2" charset="-122"/>
                <a:ea typeface="方正康体简体" panose="02010601030101010101" pitchFamily="2" charset="-122"/>
              </a:rPr>
              <a:t>助力</a:t>
            </a:r>
            <a:r>
              <a:rPr lang="zh-CN" altLang="en-US" sz="6700" b="0" dirty="0" smtClean="0">
                <a:latin typeface="方正康体简体" panose="02010601030101010101" pitchFamily="2" charset="-122"/>
                <a:ea typeface="方正康体简体" panose="02010601030101010101" pitchFamily="2" charset="-122"/>
              </a:rPr>
              <a:t>科研</a:t>
            </a:r>
            <a:r>
              <a:rPr lang="zh-CN" altLang="en-US" sz="6700" b="0" dirty="0">
                <a:latin typeface="方正康体简体" panose="02010601030101010101" pitchFamily="2" charset="-122"/>
                <a:ea typeface="方正康体简体" panose="02010601030101010101" pitchFamily="2" charset="-122"/>
              </a:rPr>
              <a:t>写作</a:t>
            </a:r>
            <a:endParaRPr lang="" altLang="zh-CN" sz="4800" b="0" dirty="0"/>
          </a:p>
        </p:txBody>
      </p:sp>
      <p:sp>
        <p:nvSpPr>
          <p:cNvPr id="15362" name="内容占位符 3"/>
          <p:cNvSpPr>
            <a:spLocks noGrp="1"/>
          </p:cNvSpPr>
          <p:nvPr>
            <p:ph sz="quarter" idx="13"/>
          </p:nvPr>
        </p:nvSpPr>
        <p:spPr>
          <a:xfrm>
            <a:off x="6900333" y="4282017"/>
            <a:ext cx="2844800" cy="491067"/>
          </a:xfrm>
          <a:ln/>
        </p:spPr>
        <p:txBody>
          <a:bodyPr vert="horz" wrap="square" lIns="121869" tIns="60934" rIns="121869" bIns="60934" anchor="ctr"/>
          <a:lstStyle/>
          <a:p>
            <a:pPr eaLnBrk="1" hangingPunct="1">
              <a:buFont typeface="Arial" panose="020B0604020202020204" pitchFamily="34" charset="0"/>
            </a:pPr>
            <a:r>
              <a:rPr lang="en-US" altLang="zh-CN" sz="2100" dirty="0"/>
              <a:t>CNKI</a:t>
            </a:r>
            <a:r>
              <a:rPr lang="zh-CN" altLang="en-US" sz="2100" dirty="0"/>
              <a:t>中国知网</a:t>
            </a:r>
            <a:endParaRPr lang="en-US" altLang="zh-CN" sz="2100" dirty="0"/>
          </a:p>
        </p:txBody>
      </p:sp>
      <p:sp>
        <p:nvSpPr>
          <p:cNvPr id="15363" name="日期占位符 1"/>
          <p:cNvSpPr>
            <a:spLocks noGrp="1"/>
          </p:cNvSpPr>
          <p:nvPr>
            <p:ph type="dt" sz="half" idx="2"/>
          </p:nvPr>
        </p:nvSpPr>
        <p:spPr>
          <a:xfrm>
            <a:off x="838200" y="6356375"/>
            <a:ext cx="2743200" cy="366183"/>
          </a:xfrm>
          <a:ln/>
        </p:spPr>
        <p:txBody>
          <a:bodyPr wrap="square" lIns="121869" tIns="60934" rIns="121869" bIns="60934" anchor="ctr"/>
          <a:lstStyle>
            <a:lvl1pPr marL="0" lvl="0" indent="0" algn="l" defTabSz="121863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609299" lvl="1" indent="0" algn="l" defTabSz="121863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1218630" lvl="2" indent="0" algn="l" defTabSz="121863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827938" lvl="3" indent="0" algn="l" defTabSz="121863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2437258" lvl="4" indent="0" algn="l" defTabSz="121863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fld id="{BB962C8B-B14F-4D97-AF65-F5344CB8AC3E}" type="datetime1">
              <a:rPr lang="" altLang="en-US" sz="1200" dirty="0">
                <a:solidFill>
                  <a:srgbClr val="898989"/>
                </a:solidFill>
                <a:sym typeface="Calibri" panose="020F0502020204030204" pitchFamily="34" charset="0"/>
              </a:rPr>
              <a:pPr/>
              <a:t>11/13/2018</a:t>
            </a:fld>
            <a:endParaRPr lang="" altLang="en-US" sz="1200" dirty="0">
              <a:solidFill>
                <a:srgbClr val="898989"/>
              </a:solidFill>
              <a:sym typeface="Calibri" panose="020F0502020204030204" pitchFamily="34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8DB85F-DC12-46EC-A957-D75ED871D66A}" type="datetime1">
              <a:rPr lang="zh-CN" altLang="en-US" smtClean="0"/>
              <a:pPr>
                <a:defRPr/>
              </a:pPr>
              <a:t>2018-11-13</a:t>
            </a:fld>
            <a:endParaRPr lang="zh-CN" altLang="en-US" sz="2400">
              <a:solidFill>
                <a:srgbClr val="00000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357188"/>
            <a:ext cx="11610975" cy="614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圆角矩形 5"/>
          <p:cNvSpPr/>
          <p:nvPr/>
        </p:nvSpPr>
        <p:spPr>
          <a:xfrm>
            <a:off x="322046" y="2183853"/>
            <a:ext cx="9373748" cy="1111140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2" tIns="45718" rIns="91402" bIns="45718" spcCol="0" rtlCol="0" anchor="ctr"/>
          <a:lstStyle/>
          <a:p>
            <a:pPr algn="ctr"/>
            <a:endParaRPr lang="zh-CN" altLang="en-US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2103383"/>
            <a:ext cx="9405281" cy="1268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1974" y="338138"/>
            <a:ext cx="2076450" cy="6162675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4" y="338138"/>
            <a:ext cx="11610974" cy="615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2" y="338138"/>
            <a:ext cx="9471461" cy="614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3138" y="338137"/>
            <a:ext cx="2038350" cy="616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85" y="542268"/>
            <a:ext cx="10458450" cy="5505450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85" y="535860"/>
            <a:ext cx="10458450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6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85" y="535860"/>
            <a:ext cx="10458450" cy="550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462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338138"/>
            <a:ext cx="11630025" cy="618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957263"/>
            <a:ext cx="11630025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8519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3" y="357188"/>
            <a:ext cx="11649075" cy="614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8DB85F-DC12-46EC-A957-D75ED871D66A}" type="datetime1">
              <a:rPr lang="zh-CN" altLang="en-US" smtClean="0"/>
              <a:pPr>
                <a:defRPr/>
              </a:pPr>
              <a:t>2018-11-13</a:t>
            </a:fld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6" name="圆角矩形 5"/>
          <p:cNvSpPr/>
          <p:nvPr/>
        </p:nvSpPr>
        <p:spPr bwMode="auto">
          <a:xfrm>
            <a:off x="331106" y="3578781"/>
            <a:ext cx="425641" cy="2916621"/>
          </a:xfrm>
          <a:prstGeom prst="round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圆角右箭头 6"/>
          <p:cNvSpPr/>
          <p:nvPr/>
        </p:nvSpPr>
        <p:spPr bwMode="auto">
          <a:xfrm>
            <a:off x="756747" y="3224042"/>
            <a:ext cx="1166646" cy="386255"/>
          </a:xfrm>
          <a:prstGeom prst="bentArrow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24224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61951"/>
            <a:ext cx="12192000" cy="613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2840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文本框 28"/>
          <p:cNvSpPr>
            <a:spLocks noChangeArrowheads="1"/>
          </p:cNvSpPr>
          <p:nvPr/>
        </p:nvSpPr>
        <p:spPr bwMode="auto">
          <a:xfrm>
            <a:off x="1812957" y="2669117"/>
            <a:ext cx="2133600" cy="2245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66" tIns="60933" rIns="121866" bIns="60933">
            <a:spAutoFit/>
          </a:bodyPr>
          <a:lstStyle/>
          <a:p>
            <a:pPr defTabSz="12186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3900" b="1" noProof="1">
                <a:solidFill>
                  <a:srgbClr val="B63339"/>
                </a:solidFill>
                <a:latin typeface="Impact" panose="020B0806030902050204" pitchFamily="34" charset="0"/>
                <a:ea typeface="宋体" panose="02010600030101010101" pitchFamily="2" charset="-122"/>
                <a:sym typeface="Impact" panose="020B0806030902050204" pitchFamily="34" charset="0"/>
              </a:rPr>
              <a:t>03</a:t>
            </a:r>
            <a:endParaRPr lang="zh-CN" altLang="en-US" sz="13900" b="1" noProof="1">
              <a:solidFill>
                <a:srgbClr val="B63339"/>
              </a:solidFill>
              <a:latin typeface="Impact" panose="020B0806030902050204" pitchFamily="34" charset="0"/>
              <a:ea typeface="宋体" panose="02010600030101010101" pitchFamily="2" charset="-122"/>
              <a:sym typeface="Impact" panose="020B0806030902050204" pitchFamily="34" charset="0"/>
            </a:endParaRPr>
          </a:p>
        </p:txBody>
      </p:sp>
      <p:sp>
        <p:nvSpPr>
          <p:cNvPr id="20482" name="标题 1"/>
          <p:cNvSpPr>
            <a:spLocks noGrp="1"/>
          </p:cNvSpPr>
          <p:nvPr>
            <p:ph type="title"/>
          </p:nvPr>
        </p:nvSpPr>
        <p:spPr>
          <a:xfrm>
            <a:off x="7160710" y="3619500"/>
            <a:ext cx="3600449" cy="941917"/>
          </a:xfrm>
          <a:ln/>
        </p:spPr>
        <p:txBody>
          <a:bodyPr vert="horz" wrap="square" lIns="121866" tIns="60933" rIns="121866" bIns="60933" rtlCol="0" anchor="b">
            <a:normAutofit fontScale="90000"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方正康体简体" panose="02010601030101010101" pitchFamily="2" charset="-122"/>
                <a:ea typeface="方正康体简体" panose="02010601030101010101" pitchFamily="2" charset="-122"/>
                <a:sym typeface="Calibri Light" panose="020F0302020204030204" pitchFamily="34" charset="0"/>
              </a:rPr>
              <a:t>研读学习</a:t>
            </a:r>
          </a:p>
        </p:txBody>
      </p:sp>
      <p:sp>
        <p:nvSpPr>
          <p:cNvPr id="20483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77"/>
            <a:ext cx="2743200" cy="366183"/>
          </a:xfrm>
          <a:ln/>
        </p:spPr>
        <p:txBody>
          <a:bodyPr wrap="square" lIns="121866" tIns="60933" rIns="121866" bIns="60933" anchor="ctr"/>
          <a:lstStyle>
            <a:lvl1pPr marL="0" lvl="0" indent="0" algn="l" defTabSz="1218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609283" lvl="1" indent="0" algn="l" defTabSz="1218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1218600" lvl="2" indent="0" algn="l" defTabSz="1218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827893" lvl="3" indent="0" algn="l" defTabSz="1218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2437198" lvl="4" indent="0" algn="l" defTabSz="1218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fld id="{BB962C8B-B14F-4D97-AF65-F5344CB8AC3E}" type="datetime1">
              <a:rPr lang="" altLang="en-US" sz="1200" dirty="0">
                <a:solidFill>
                  <a:srgbClr val="898989"/>
                </a:solidFill>
                <a:sym typeface="Calibri" panose="020F0502020204030204" pitchFamily="34" charset="0"/>
              </a:rPr>
              <a:pPr/>
              <a:t>11/13/2018</a:t>
            </a:fld>
            <a:endParaRPr lang="" altLang="en-US" sz="1200" dirty="0">
              <a:solidFill>
                <a:srgbClr val="898989"/>
              </a:solidFill>
              <a:sym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30670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8DB85F-DC12-46EC-A957-D75ED871D66A}" type="datetime1">
              <a:rPr lang="zh-CN" altLang="en-US" smtClean="0"/>
              <a:pPr>
                <a:defRPr/>
              </a:pPr>
              <a:t>2018-11-13</a:t>
            </a:fld>
            <a:endParaRPr lang="zh-CN" altLang="en-US" sz="2400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1475"/>
            <a:ext cx="12192000" cy="611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7592" y="1134954"/>
            <a:ext cx="2457450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358" y="1400099"/>
            <a:ext cx="2897899" cy="191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28613"/>
            <a:ext cx="12192001" cy="620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2538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C28DB85F-DC12-46EC-A957-D75ED871D66A}" type="datetime1">
              <a:rPr lang="zh-CN" altLang="en-US" smtClean="0"/>
              <a:pPr>
                <a:defRPr/>
              </a:pPr>
              <a:t>2018-11-13</a:t>
            </a:fld>
            <a:endParaRPr lang="zh-CN" altLang="en-US" sz="2400">
              <a:solidFill>
                <a:srgbClr val="000000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19088"/>
            <a:ext cx="12192000" cy="621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100" y="347663"/>
            <a:ext cx="8305800" cy="616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985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C28DB85F-DC12-46EC-A957-D75ED871D66A}" type="datetime1">
              <a:rPr lang="zh-CN" altLang="en-US" smtClean="0"/>
              <a:pPr>
                <a:defRPr/>
              </a:pPr>
              <a:t>2018-11-13</a:t>
            </a:fld>
            <a:endParaRPr lang="zh-CN" altLang="en-US" sz="2400">
              <a:solidFill>
                <a:srgbClr val="000000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66713"/>
            <a:ext cx="12192000" cy="612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3942858"/>
            <a:ext cx="1797268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985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C28DB85F-DC12-46EC-A957-D75ED871D66A}" type="datetime1">
              <a:rPr lang="zh-CN" altLang="en-US" smtClean="0"/>
              <a:pPr>
                <a:defRPr/>
              </a:pPr>
              <a:t>2018-11-13</a:t>
            </a:fld>
            <a:endParaRPr lang="zh-CN" altLang="en-US" sz="2400">
              <a:solidFill>
                <a:srgbClr val="000000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8613"/>
            <a:ext cx="12192000" cy="620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28613"/>
            <a:ext cx="12192001" cy="620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28613"/>
            <a:ext cx="12192001" cy="620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8613"/>
            <a:ext cx="12192000" cy="620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28613"/>
            <a:ext cx="12192001" cy="620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28613"/>
            <a:ext cx="12192001" cy="620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7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56" y="312846"/>
            <a:ext cx="12192001" cy="620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6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2870" y="3413234"/>
            <a:ext cx="52387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圆角矩形 3"/>
          <p:cNvSpPr/>
          <p:nvPr/>
        </p:nvSpPr>
        <p:spPr bwMode="auto">
          <a:xfrm>
            <a:off x="9966926" y="736055"/>
            <a:ext cx="2228193" cy="331076"/>
          </a:xfrm>
          <a:prstGeom prst="round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4348" name="Picture 1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0960" y="328614"/>
            <a:ext cx="3209925" cy="6185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985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C28DB85F-DC12-46EC-A957-D75ED871D66A}" type="datetime1">
              <a:rPr lang="zh-CN" altLang="en-US" smtClean="0"/>
              <a:pPr>
                <a:defRPr/>
              </a:pPr>
              <a:t>2018-11-13</a:t>
            </a:fld>
            <a:endParaRPr lang="zh-CN" altLang="en-US" sz="2400">
              <a:solidFill>
                <a:srgbClr val="000000"/>
              </a:solidFill>
            </a:endParaRPr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8613"/>
            <a:ext cx="12192000" cy="620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98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标题 1"/>
          <p:cNvSpPr>
            <a:spLocks noGrp="1"/>
          </p:cNvSpPr>
          <p:nvPr>
            <p:ph type="title"/>
          </p:nvPr>
        </p:nvSpPr>
        <p:spPr>
          <a:xfrm>
            <a:off x="838200" y="366187"/>
            <a:ext cx="10515600" cy="901700"/>
          </a:xfrm>
          <a:ln/>
        </p:spPr>
        <p:txBody>
          <a:bodyPr vert="horz" wrap="square" lIns="121872" tIns="60936" rIns="121872" bIns="60936" anchor="ctr"/>
          <a:lstStyle/>
          <a:p>
            <a:pPr eaLnBrk="1" hangingPunct="1"/>
            <a:r>
              <a:rPr lang="zh-CN" altLang="en-US" dirty="0">
                <a:latin typeface="方正康体简体" panose="02010601030101010101" pitchFamily="2" charset="-122"/>
                <a:ea typeface="方正康体简体" panose="02010601030101010101" pitchFamily="2" charset="-122"/>
              </a:rPr>
              <a:t>知网知多少？</a:t>
            </a:r>
          </a:p>
        </p:txBody>
      </p:sp>
      <p:sp>
        <p:nvSpPr>
          <p:cNvPr id="4" name="内容占位符 2"/>
          <p:cNvSpPr txBox="1"/>
          <p:nvPr/>
        </p:nvSpPr>
        <p:spPr>
          <a:xfrm>
            <a:off x="2544257" y="2853271"/>
            <a:ext cx="7488767" cy="1604433"/>
          </a:xfrm>
          <a:prstGeom prst="rect">
            <a:avLst/>
          </a:prstGeom>
          <a:noFill/>
          <a:ln w="9525">
            <a:noFill/>
          </a:ln>
        </p:spPr>
        <p:txBody>
          <a:bodyPr lIns="121872" tIns="60936" rIns="121872" bIns="60936" anchor="t"/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altLang="zh-CN" sz="8800" b="1" dirty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Calibri" panose="020F0502020204030204" pitchFamily="34" charset="0"/>
              </a:rPr>
              <a:t>www.cnki.net</a:t>
            </a:r>
            <a:endParaRPr lang="zh-CN" altLang="en-US" sz="8800" b="1" dirty="0">
              <a:solidFill>
                <a:schemeClr val="bg1"/>
              </a:solidFill>
              <a:latin typeface="Arial" panose="020B0604020202020204" pitchFamily="34" charset="0"/>
              <a:ea typeface="黑体" panose="02010609060101010101" pitchFamily="49" charset="-122"/>
              <a:sym typeface="Calibri" panose="020F050202020403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021" y="1149895"/>
            <a:ext cx="11010900" cy="562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文本框 28"/>
          <p:cNvSpPr>
            <a:spLocks noChangeArrowheads="1"/>
          </p:cNvSpPr>
          <p:nvPr/>
        </p:nvSpPr>
        <p:spPr bwMode="auto">
          <a:xfrm>
            <a:off x="1844491" y="2669117"/>
            <a:ext cx="2080684" cy="2245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66" tIns="60933" rIns="121866" bIns="60933">
            <a:spAutoFit/>
          </a:bodyPr>
          <a:lstStyle/>
          <a:p>
            <a:pPr defTabSz="12186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3900" b="1" noProof="1">
                <a:solidFill>
                  <a:srgbClr val="B63339"/>
                </a:solidFill>
                <a:latin typeface="Impact" panose="020B0806030902050204" pitchFamily="34" charset="0"/>
                <a:ea typeface="宋体" panose="02010600030101010101" pitchFamily="2" charset="-122"/>
                <a:sym typeface="Impact" panose="020B0806030902050204" pitchFamily="34" charset="0"/>
              </a:rPr>
              <a:t>04</a:t>
            </a:r>
            <a:endParaRPr lang="zh-CN" altLang="en-US" sz="13900" b="1" noProof="1">
              <a:solidFill>
                <a:srgbClr val="B63339"/>
              </a:solidFill>
              <a:latin typeface="Impact" panose="020B0806030902050204" pitchFamily="34" charset="0"/>
              <a:ea typeface="宋体" panose="02010600030101010101" pitchFamily="2" charset="-122"/>
              <a:sym typeface="Impact" panose="020B0806030902050204" pitchFamily="34" charset="0"/>
            </a:endParaRPr>
          </a:p>
        </p:txBody>
      </p:sp>
      <p:sp>
        <p:nvSpPr>
          <p:cNvPr id="21506" name="标题 1"/>
          <p:cNvSpPr>
            <a:spLocks noGrp="1"/>
          </p:cNvSpPr>
          <p:nvPr>
            <p:ph type="title"/>
          </p:nvPr>
        </p:nvSpPr>
        <p:spPr>
          <a:xfrm>
            <a:off x="7160710" y="3619500"/>
            <a:ext cx="3600449" cy="941917"/>
          </a:xfrm>
          <a:ln/>
        </p:spPr>
        <p:txBody>
          <a:bodyPr vert="horz" wrap="square" lIns="121866" tIns="60933" rIns="121866" bIns="60933" rtlCol="0" anchor="b">
            <a:normAutofit fontScale="90000"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方正康体简体" panose="02010601030101010101" pitchFamily="2" charset="-122"/>
                <a:ea typeface="方正康体简体" panose="02010601030101010101" pitchFamily="2" charset="-122"/>
                <a:sym typeface="Calibri Light" panose="020F0302020204030204" pitchFamily="34" charset="0"/>
              </a:rPr>
              <a:t>创作投稿</a:t>
            </a:r>
          </a:p>
        </p:txBody>
      </p:sp>
      <p:sp>
        <p:nvSpPr>
          <p:cNvPr id="2150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77"/>
            <a:ext cx="2743200" cy="366183"/>
          </a:xfrm>
          <a:ln/>
        </p:spPr>
        <p:txBody>
          <a:bodyPr wrap="square" lIns="121866" tIns="60933" rIns="121866" bIns="60933" anchor="ctr"/>
          <a:lstStyle>
            <a:lvl1pPr marL="0" lvl="0" indent="0" algn="l" defTabSz="1218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609283" lvl="1" indent="0" algn="l" defTabSz="1218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1218600" lvl="2" indent="0" algn="l" defTabSz="1218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827893" lvl="3" indent="0" algn="l" defTabSz="1218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2437198" lvl="4" indent="0" algn="l" defTabSz="1218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fld id="{BB962C8B-B14F-4D97-AF65-F5344CB8AC3E}" type="datetime1">
              <a:rPr lang="" altLang="en-US" sz="1200" dirty="0">
                <a:solidFill>
                  <a:srgbClr val="898989"/>
                </a:solidFill>
                <a:sym typeface="Calibri" panose="020F0502020204030204" pitchFamily="34" charset="0"/>
              </a:rPr>
              <a:pPr/>
              <a:t>11/13/2018</a:t>
            </a:fld>
            <a:endParaRPr lang="" altLang="en-US" sz="1200" dirty="0">
              <a:solidFill>
                <a:srgbClr val="898989"/>
              </a:solidFill>
              <a:sym typeface="Calibri" panose="020F0502020204030204" pitchFamily="34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C28DB85F-DC12-46EC-A957-D75ED871D66A}" type="datetime1">
              <a:rPr lang="zh-CN" altLang="en-US" smtClean="0"/>
              <a:pPr>
                <a:defRPr/>
              </a:pPr>
              <a:t>2018-11-13</a:t>
            </a:fld>
            <a:endParaRPr lang="zh-CN" altLang="en-US" sz="2400">
              <a:solidFill>
                <a:srgbClr val="000000"/>
              </a:solid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2938"/>
            <a:ext cx="12192000" cy="557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249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C28DB85F-DC12-46EC-A957-D75ED871D66A}" type="datetime1">
              <a:rPr lang="zh-CN" altLang="en-US" smtClean="0"/>
              <a:pPr>
                <a:defRPr/>
              </a:pPr>
              <a:t>2018-11-13</a:t>
            </a:fld>
            <a:endParaRPr lang="zh-CN" altLang="en-US" sz="2400">
              <a:solidFill>
                <a:srgbClr val="000000"/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8613"/>
            <a:ext cx="12192000" cy="620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椭圆 3"/>
          <p:cNvSpPr/>
          <p:nvPr/>
        </p:nvSpPr>
        <p:spPr bwMode="auto">
          <a:xfrm>
            <a:off x="11666483" y="1560786"/>
            <a:ext cx="525517" cy="488731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8613"/>
            <a:ext cx="12192000" cy="620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28613"/>
            <a:ext cx="12192001" cy="620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28613"/>
            <a:ext cx="12192001" cy="620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2498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C28DB85F-DC12-46EC-A957-D75ED871D66A}" type="datetime1">
              <a:rPr lang="zh-CN" altLang="en-US" smtClean="0"/>
              <a:pPr>
                <a:defRPr/>
              </a:pPr>
              <a:t>2018-11-13</a:t>
            </a:fld>
            <a:endParaRPr lang="zh-CN" altLang="en-US" sz="2400">
              <a:solidFill>
                <a:srgbClr val="000000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8613"/>
            <a:ext cx="12192000" cy="620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28613"/>
            <a:ext cx="12192001" cy="620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2498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C28DB85F-DC12-46EC-A957-D75ED871D66A}" type="datetime1">
              <a:rPr lang="zh-CN" altLang="en-US" smtClean="0"/>
              <a:pPr>
                <a:defRPr/>
              </a:pPr>
              <a:t>2018-11-13</a:t>
            </a:fld>
            <a:endParaRPr lang="zh-CN" altLang="en-US" sz="2400">
              <a:solidFill>
                <a:srgbClr val="000000"/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09588"/>
            <a:ext cx="12192000" cy="583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28613"/>
            <a:ext cx="12192001" cy="620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28613"/>
            <a:ext cx="12192000" cy="620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3363" y="2171700"/>
            <a:ext cx="4105275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2498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C28DB85F-DC12-46EC-A957-D75ED871D66A}" type="datetime1">
              <a:rPr lang="zh-CN" altLang="en-US" smtClean="0"/>
              <a:pPr>
                <a:defRPr/>
              </a:pPr>
              <a:t>2018-11-13</a:t>
            </a:fld>
            <a:endParaRPr lang="zh-CN" altLang="en-US" sz="2400">
              <a:solidFill>
                <a:srgbClr val="000000"/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8613"/>
            <a:ext cx="12192000" cy="620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28613"/>
            <a:ext cx="12192001" cy="620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2498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21"/>
          <p:cNvSpPr txBox="1">
            <a:spLocks noChangeArrowheads="1"/>
          </p:cNvSpPr>
          <p:nvPr/>
        </p:nvSpPr>
        <p:spPr bwMode="auto">
          <a:xfrm>
            <a:off x="2186138" y="1102809"/>
            <a:ext cx="353866" cy="4282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91402" tIns="45718" rIns="91402" bIns="4571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  <a:defRPr/>
            </a:pPr>
            <a:endParaRPr lang="zh-CN" altLang="en-US" sz="1100">
              <a:solidFill>
                <a:schemeClr val="bg1"/>
              </a:solidFill>
            </a:endParaRPr>
          </a:p>
        </p:txBody>
      </p:sp>
      <p:sp>
        <p:nvSpPr>
          <p:cNvPr id="73" name="椭圆 72"/>
          <p:cNvSpPr/>
          <p:nvPr/>
        </p:nvSpPr>
        <p:spPr>
          <a:xfrm>
            <a:off x="4853520" y="2106109"/>
            <a:ext cx="982133" cy="944033"/>
          </a:xfrm>
          <a:prstGeom prst="ellipse">
            <a:avLst/>
          </a:prstGeom>
          <a:solidFill>
            <a:srgbClr val="00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2" tIns="45718" rIns="91402" bIns="45718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>
            <a:off x="6703484" y="2106109"/>
            <a:ext cx="982133" cy="944033"/>
          </a:xfrm>
          <a:prstGeom prst="ellipse">
            <a:avLst/>
          </a:prstGeom>
          <a:solidFill>
            <a:srgbClr val="FF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2" tIns="45718" rIns="91402" bIns="45718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5" name="椭圆 74"/>
          <p:cNvSpPr/>
          <p:nvPr/>
        </p:nvSpPr>
        <p:spPr>
          <a:xfrm>
            <a:off x="8627536" y="2093409"/>
            <a:ext cx="982133" cy="944033"/>
          </a:xfrm>
          <a:prstGeom prst="ellipse">
            <a:avLst/>
          </a:prstGeom>
          <a:solidFill>
            <a:srgbClr val="FFCC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2" tIns="45718" rIns="91402" bIns="45718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6" name="椭圆 75"/>
          <p:cNvSpPr/>
          <p:nvPr/>
        </p:nvSpPr>
        <p:spPr>
          <a:xfrm>
            <a:off x="10524068" y="2093409"/>
            <a:ext cx="982133" cy="944033"/>
          </a:xfrm>
          <a:prstGeom prst="ellipse">
            <a:avLst/>
          </a:prstGeom>
          <a:solidFill>
            <a:srgbClr val="5AA6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2" tIns="45718" rIns="91402" bIns="45718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7111" name="图片 3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4777" y="2243667"/>
            <a:ext cx="679449" cy="673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7112" name="图片 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9926" y="2211917"/>
            <a:ext cx="742951" cy="73448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7113" name="图片 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30193" y="2000252"/>
            <a:ext cx="1132417" cy="112394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7114" name="图片 4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15084" y="2165377"/>
            <a:ext cx="787400" cy="78104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7115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3936" y="1428751"/>
            <a:ext cx="4548717" cy="44958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7116" name="组合 19"/>
          <p:cNvGrpSpPr/>
          <p:nvPr/>
        </p:nvGrpSpPr>
        <p:grpSpPr>
          <a:xfrm>
            <a:off x="0" y="39398"/>
            <a:ext cx="4003816" cy="701731"/>
            <a:chOff x="0" y="29527"/>
            <a:chExt cx="3002709" cy="525757"/>
          </a:xfrm>
        </p:grpSpPr>
        <p:sp>
          <p:nvSpPr>
            <p:cNvPr id="21" name="燕尾形 20"/>
            <p:cNvSpPr/>
            <p:nvPr/>
          </p:nvSpPr>
          <p:spPr>
            <a:xfrm>
              <a:off x="1000074" y="142756"/>
              <a:ext cx="785773" cy="356821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22" name="燕尾形 21"/>
            <p:cNvSpPr/>
            <p:nvPr/>
          </p:nvSpPr>
          <p:spPr>
            <a:xfrm>
              <a:off x="571471" y="142756"/>
              <a:ext cx="500038" cy="356821"/>
            </a:xfrm>
            <a:prstGeom prst="chevron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23" name="燕尾形 22"/>
            <p:cNvSpPr/>
            <p:nvPr/>
          </p:nvSpPr>
          <p:spPr>
            <a:xfrm>
              <a:off x="214302" y="142756"/>
              <a:ext cx="428603" cy="356821"/>
            </a:xfrm>
            <a:prstGeom prst="chevron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24" name="燕尾形 23"/>
            <p:cNvSpPr/>
            <p:nvPr/>
          </p:nvSpPr>
          <p:spPr>
            <a:xfrm>
              <a:off x="0" y="142756"/>
              <a:ext cx="285735" cy="356821"/>
            </a:xfrm>
            <a:prstGeom prst="chevron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47122" name="矩形 24"/>
            <p:cNvSpPr/>
            <p:nvPr/>
          </p:nvSpPr>
          <p:spPr>
            <a:xfrm>
              <a:off x="1891643" y="29527"/>
              <a:ext cx="1111066" cy="52575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indent="0" eaLnBrk="1" hangingPunct="1">
                <a:lnSpc>
                  <a:spcPct val="90000"/>
                </a:lnSpc>
                <a:spcBef>
                  <a:spcPct val="0"/>
                </a:spcBef>
                <a:buNone/>
              </a:pPr>
              <a:r>
                <a:rPr lang="zh-CN" altLang="en-US" sz="4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投 稿</a:t>
              </a:r>
            </a:p>
          </p:txBody>
        </p:sp>
      </p:grpSp>
      <p:pic>
        <p:nvPicPr>
          <p:cNvPr id="47117" name="Picture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64051" y="3676652"/>
            <a:ext cx="7531100" cy="257174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030417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284" y="357742"/>
            <a:ext cx="10225616" cy="609176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9395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284" y="2986617"/>
            <a:ext cx="1919816" cy="340148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9396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5220" y="1989668"/>
            <a:ext cx="7586133" cy="447251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691754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9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6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784" y="488977"/>
            <a:ext cx="9920816" cy="592243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19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809" y="488977"/>
            <a:ext cx="9910233" cy="591184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20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2809" y="488977"/>
            <a:ext cx="9910233" cy="591184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21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15242" y="1509185"/>
            <a:ext cx="7681383" cy="455506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22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15242" y="1604433"/>
            <a:ext cx="7681383" cy="445558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23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15219" y="1701803"/>
            <a:ext cx="7672916" cy="4279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24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15219" y="1278467"/>
            <a:ext cx="7672916" cy="4838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951819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0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0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0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0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60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60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287" y="1507067"/>
            <a:ext cx="11609916" cy="471381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0179" name="文本框 3"/>
          <p:cNvSpPr txBox="1"/>
          <p:nvPr>
            <p:custDataLst>
              <p:tags r:id="rId1"/>
            </p:custDataLst>
          </p:nvPr>
        </p:nvSpPr>
        <p:spPr>
          <a:xfrm>
            <a:off x="838200" y="364083"/>
            <a:ext cx="10515600" cy="1325033"/>
          </a:xfrm>
          <a:prstGeom prst="rect">
            <a:avLst/>
          </a:prstGeom>
          <a:noFill/>
          <a:ln w="9525">
            <a:noFill/>
          </a:ln>
        </p:spPr>
        <p:txBody>
          <a:bodyPr lIns="91402" tIns="45718" rIns="91402" bIns="45718" anchor="ctr"/>
          <a:lstStyle/>
          <a:p>
            <a:pPr>
              <a:lnSpc>
                <a:spcPct val="90000"/>
              </a:lnSpc>
            </a:pPr>
            <a:r>
              <a:rPr lang="en-US" altLang="zh-CN" sz="37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37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在线投稿</a:t>
            </a:r>
          </a:p>
        </p:txBody>
      </p:sp>
      <p:sp>
        <p:nvSpPr>
          <p:cNvPr id="7" name="矩形 6"/>
          <p:cNvSpPr/>
          <p:nvPr/>
        </p:nvSpPr>
        <p:spPr>
          <a:xfrm>
            <a:off x="9307010" y="1515533"/>
            <a:ext cx="747183" cy="323851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02" tIns="45718" rIns="91402" bIns="45718"/>
          <a:lstStyle/>
          <a:p>
            <a:pPr eaLnBrk="1" hangingPunct="1"/>
            <a:endParaRPr lang="zh-CN" altLang="en-US" sz="2400" dirty="0">
              <a:latin typeface="Calibri" panose="020F0502020204030204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749135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椭圆 3"/>
          <p:cNvSpPr>
            <a:spLocks noChangeArrowheads="1"/>
          </p:cNvSpPr>
          <p:nvPr/>
        </p:nvSpPr>
        <p:spPr bwMode="auto">
          <a:xfrm>
            <a:off x="1534605" y="999069"/>
            <a:ext cx="2038351" cy="2040467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lIns="121877" tIns="60938" rIns="121877" bIns="60938" anchor="ctr"/>
          <a:lstStyle/>
          <a:p>
            <a:pPr algn="ctr" defTabSz="121872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zh-CN" sz="24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099" name="椭圆 5"/>
          <p:cNvSpPr>
            <a:spLocks noChangeAspect="1" noChangeArrowheads="1"/>
          </p:cNvSpPr>
          <p:nvPr/>
        </p:nvSpPr>
        <p:spPr bwMode="auto">
          <a:xfrm>
            <a:off x="3719005" y="1924071"/>
            <a:ext cx="107951" cy="107951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lIns="121877" tIns="60938" rIns="121877" bIns="60938" anchor="ctr"/>
          <a:lstStyle/>
          <a:p>
            <a:pPr algn="ctr" defTabSz="121872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zh-CN" sz="24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00" name="直接连接符 6"/>
          <p:cNvSpPr>
            <a:spLocks noChangeShapeType="1"/>
          </p:cNvSpPr>
          <p:nvPr/>
        </p:nvSpPr>
        <p:spPr bwMode="auto">
          <a:xfrm>
            <a:off x="3812119" y="1970617"/>
            <a:ext cx="8424333" cy="0"/>
          </a:xfrm>
          <a:prstGeom prst="line">
            <a:avLst/>
          </a:prstGeom>
          <a:noFill/>
          <a:ln w="12700" cap="flat" cmpd="sng">
            <a:solidFill>
              <a:srgbClr val="FEFEFE">
                <a:alpha val="50000"/>
              </a:srgbClr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7" tIns="60938" rIns="121877" bIns="60938"/>
          <a:lstStyle/>
          <a:p>
            <a:pPr defTabSz="121872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 noProof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4101" name="直接连接符 7"/>
          <p:cNvSpPr>
            <a:spLocks noChangeShapeType="1"/>
          </p:cNvSpPr>
          <p:nvPr/>
        </p:nvSpPr>
        <p:spPr bwMode="auto">
          <a:xfrm rot="5400000">
            <a:off x="2159021" y="391584"/>
            <a:ext cx="757767" cy="0"/>
          </a:xfrm>
          <a:prstGeom prst="line">
            <a:avLst/>
          </a:prstGeom>
          <a:noFill/>
          <a:ln w="12700" cap="flat" cmpd="sng">
            <a:solidFill>
              <a:srgbClr val="FEFEFE">
                <a:alpha val="50000"/>
              </a:srgbClr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7" tIns="60938" rIns="121877" bIns="60938"/>
          <a:lstStyle/>
          <a:p>
            <a:pPr defTabSz="121872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 noProof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4102" name="椭圆 8"/>
          <p:cNvSpPr>
            <a:spLocks noChangeAspect="1" noChangeArrowheads="1"/>
          </p:cNvSpPr>
          <p:nvPr/>
        </p:nvSpPr>
        <p:spPr bwMode="auto">
          <a:xfrm>
            <a:off x="2491338" y="747205"/>
            <a:ext cx="107951" cy="107951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lIns="121877" tIns="60938" rIns="121877" bIns="60938" anchor="ctr"/>
          <a:lstStyle/>
          <a:p>
            <a:pPr algn="ctr" defTabSz="121872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zh-CN" sz="24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03" name="椭圆 9"/>
          <p:cNvSpPr>
            <a:spLocks noChangeArrowheads="1"/>
          </p:cNvSpPr>
          <p:nvPr/>
        </p:nvSpPr>
        <p:spPr bwMode="auto">
          <a:xfrm>
            <a:off x="1437217" y="914400"/>
            <a:ext cx="2228851" cy="2226733"/>
          </a:xfrm>
          <a:prstGeom prst="ellipse">
            <a:avLst/>
          </a:prstGeom>
          <a:noFill/>
          <a:ln w="22225" cap="flat" cmpd="sng">
            <a:solidFill>
              <a:srgbClr val="FEFEFE">
                <a:alpha val="50000"/>
              </a:srgbClr>
            </a:solidFill>
            <a:prstDash val="sysDash"/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877" tIns="60938" rIns="121877" bIns="60938" anchor="ctr"/>
          <a:lstStyle/>
          <a:p>
            <a:pPr algn="ctr" defTabSz="121872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zh-CN" sz="24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04" name="椭圆 10"/>
          <p:cNvSpPr>
            <a:spLocks noChangeAspect="1" noChangeArrowheads="1"/>
          </p:cNvSpPr>
          <p:nvPr/>
        </p:nvSpPr>
        <p:spPr bwMode="auto">
          <a:xfrm>
            <a:off x="1267905" y="1936768"/>
            <a:ext cx="107951" cy="107951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lIns="121877" tIns="60938" rIns="121877" bIns="60938" anchor="ctr"/>
          <a:lstStyle/>
          <a:p>
            <a:pPr algn="ctr" defTabSz="121872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zh-CN" sz="24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05" name="直接连接符 11"/>
          <p:cNvSpPr>
            <a:spLocks noChangeShapeType="1"/>
          </p:cNvSpPr>
          <p:nvPr/>
        </p:nvSpPr>
        <p:spPr bwMode="auto">
          <a:xfrm rot="10800000">
            <a:off x="-27516" y="1983319"/>
            <a:ext cx="1295400" cy="2117"/>
          </a:xfrm>
          <a:prstGeom prst="line">
            <a:avLst/>
          </a:prstGeom>
          <a:noFill/>
          <a:ln w="12700" cap="flat" cmpd="sng">
            <a:solidFill>
              <a:srgbClr val="FEFEFE">
                <a:alpha val="50000"/>
              </a:srgbClr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7" tIns="60938" rIns="121877" bIns="60938"/>
          <a:lstStyle/>
          <a:p>
            <a:pPr defTabSz="121872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 noProof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4106" name="椭圆 12"/>
          <p:cNvSpPr>
            <a:spLocks noChangeArrowheads="1"/>
          </p:cNvSpPr>
          <p:nvPr/>
        </p:nvSpPr>
        <p:spPr bwMode="auto">
          <a:xfrm>
            <a:off x="2417233" y="3642804"/>
            <a:ext cx="730251" cy="732367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lIns="121877" tIns="60938" rIns="121877" bIns="60938" anchor="ctr"/>
          <a:lstStyle/>
          <a:p>
            <a:pPr algn="ctr" defTabSz="121872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zh-CN" sz="24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07" name="椭圆 13"/>
          <p:cNvSpPr>
            <a:spLocks noChangeArrowheads="1"/>
          </p:cNvSpPr>
          <p:nvPr/>
        </p:nvSpPr>
        <p:spPr bwMode="auto">
          <a:xfrm>
            <a:off x="6929987" y="3642804"/>
            <a:ext cx="732367" cy="732367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lIns="121877" tIns="60938" rIns="121877" bIns="60938" anchor="ctr"/>
          <a:lstStyle/>
          <a:p>
            <a:pPr algn="ctr" defTabSz="121872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zh-CN" sz="24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08" name="椭圆 14"/>
          <p:cNvSpPr>
            <a:spLocks noChangeArrowheads="1"/>
          </p:cNvSpPr>
          <p:nvPr/>
        </p:nvSpPr>
        <p:spPr bwMode="auto">
          <a:xfrm>
            <a:off x="2417233" y="5096954"/>
            <a:ext cx="730251" cy="732367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lIns="121877" tIns="60938" rIns="121877" bIns="60938" anchor="ctr"/>
          <a:lstStyle/>
          <a:p>
            <a:pPr algn="ctr" defTabSz="121872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zh-CN" sz="24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09" name="椭圆 15"/>
          <p:cNvSpPr>
            <a:spLocks noChangeArrowheads="1"/>
          </p:cNvSpPr>
          <p:nvPr/>
        </p:nvSpPr>
        <p:spPr bwMode="auto">
          <a:xfrm>
            <a:off x="6929987" y="5096954"/>
            <a:ext cx="732367" cy="732367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lIns="121877" tIns="60938" rIns="121877" bIns="60938" anchor="ctr"/>
          <a:lstStyle/>
          <a:p>
            <a:pPr algn="ctr" defTabSz="121872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zh-CN" sz="2400" noProof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421" name="文本框 16"/>
          <p:cNvSpPr/>
          <p:nvPr/>
        </p:nvSpPr>
        <p:spPr>
          <a:xfrm>
            <a:off x="3742269" y="3714752"/>
            <a:ext cx="1888067" cy="615949"/>
          </a:xfrm>
          <a:prstGeom prst="rect">
            <a:avLst/>
          </a:prstGeom>
          <a:noFill/>
          <a:ln w="9525">
            <a:noFill/>
          </a:ln>
        </p:spPr>
        <p:txBody>
          <a:bodyPr wrap="none" lIns="121877" tIns="60938" rIns="121877" bIns="60938" anchor="t">
            <a:spAutoFit/>
          </a:bodyPr>
          <a:lstStyle/>
          <a:p>
            <a:pPr defTabSz="121872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选题分析</a:t>
            </a:r>
            <a:endParaRPr lang="en-US" altLang="zh-CN" sz="32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422" name="文本框 17"/>
          <p:cNvSpPr/>
          <p:nvPr/>
        </p:nvSpPr>
        <p:spPr>
          <a:xfrm>
            <a:off x="8259233" y="3714752"/>
            <a:ext cx="1888067" cy="615949"/>
          </a:xfrm>
          <a:prstGeom prst="rect">
            <a:avLst/>
          </a:prstGeom>
          <a:noFill/>
          <a:ln w="9525">
            <a:noFill/>
          </a:ln>
        </p:spPr>
        <p:txBody>
          <a:bodyPr wrap="none" lIns="121877" tIns="60938" rIns="121877" bIns="60938" anchor="t">
            <a:spAutoFit/>
          </a:bodyPr>
          <a:lstStyle/>
          <a:p>
            <a:pPr defTabSz="121872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文献调研</a:t>
            </a:r>
            <a:endParaRPr lang="en-US" altLang="zh-CN" sz="32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423" name="文本框 18"/>
          <p:cNvSpPr/>
          <p:nvPr/>
        </p:nvSpPr>
        <p:spPr>
          <a:xfrm>
            <a:off x="3742269" y="5171020"/>
            <a:ext cx="1887691" cy="615549"/>
          </a:xfrm>
          <a:prstGeom prst="rect">
            <a:avLst/>
          </a:prstGeom>
          <a:noFill/>
          <a:ln w="9525">
            <a:noFill/>
          </a:ln>
        </p:spPr>
        <p:txBody>
          <a:bodyPr wrap="none" lIns="121877" tIns="60938" rIns="121877" bIns="60938" anchor="t">
            <a:spAutoFit/>
          </a:bodyPr>
          <a:lstStyle/>
          <a:p>
            <a:pPr defTabSz="121872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研读学习</a:t>
            </a:r>
            <a:endParaRPr lang="en-US" altLang="zh-CN" sz="32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424" name="文本框 19"/>
          <p:cNvSpPr/>
          <p:nvPr/>
        </p:nvSpPr>
        <p:spPr>
          <a:xfrm>
            <a:off x="8259233" y="5171020"/>
            <a:ext cx="1888067" cy="615949"/>
          </a:xfrm>
          <a:prstGeom prst="rect">
            <a:avLst/>
          </a:prstGeom>
          <a:noFill/>
          <a:ln w="9525">
            <a:noFill/>
          </a:ln>
        </p:spPr>
        <p:txBody>
          <a:bodyPr wrap="none" lIns="121877" tIns="60938" rIns="121877" bIns="60938" anchor="t">
            <a:spAutoFit/>
          </a:bodyPr>
          <a:lstStyle/>
          <a:p>
            <a:pPr defTabSz="121872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创作投稿</a:t>
            </a:r>
            <a:endParaRPr lang="en-US" altLang="zh-CN" sz="32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425" name="文本框 20"/>
          <p:cNvSpPr/>
          <p:nvPr/>
        </p:nvSpPr>
        <p:spPr>
          <a:xfrm>
            <a:off x="1817802" y="1255465"/>
            <a:ext cx="1483653" cy="1600394"/>
          </a:xfrm>
          <a:prstGeom prst="rect">
            <a:avLst/>
          </a:prstGeom>
          <a:noFill/>
          <a:ln w="9525">
            <a:noFill/>
          </a:ln>
        </p:spPr>
        <p:txBody>
          <a:bodyPr wrap="none" lIns="121877" tIns="60938" rIns="121877" bIns="60938" anchor="t">
            <a:spAutoFit/>
          </a:bodyPr>
          <a:lstStyle/>
          <a:p>
            <a:pPr defTabSz="121872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800" b="1" dirty="0" smtClean="0">
                <a:solidFill>
                  <a:srgbClr val="B63339"/>
                </a:solidFill>
                <a:latin typeface="方正康体简体" panose="02010601030101010101" pitchFamily="2" charset="-122"/>
                <a:ea typeface="方正康体简体" panose="02010601030101010101" pitchFamily="2" charset="-122"/>
                <a:sym typeface="微软雅黑" panose="020B0503020204020204" pitchFamily="34" charset="-122"/>
              </a:rPr>
              <a:t>科研</a:t>
            </a:r>
            <a:endParaRPr lang="en-US" altLang="zh-CN" sz="4800" b="1" dirty="0" smtClean="0">
              <a:solidFill>
                <a:srgbClr val="B63339"/>
              </a:solidFill>
              <a:latin typeface="方正康体简体" panose="02010601030101010101" pitchFamily="2" charset="-122"/>
              <a:ea typeface="方正康体简体" panose="02010601030101010101" pitchFamily="2" charset="-122"/>
              <a:sym typeface="微软雅黑" panose="020B0503020204020204" pitchFamily="34" charset="-122"/>
            </a:endParaRPr>
          </a:p>
          <a:p>
            <a:pPr defTabSz="121872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800" b="1" dirty="0">
                <a:solidFill>
                  <a:srgbClr val="B63339"/>
                </a:solidFill>
                <a:latin typeface="方正康体简体" panose="02010601030101010101" pitchFamily="2" charset="-122"/>
                <a:ea typeface="方正康体简体" panose="02010601030101010101" pitchFamily="2" charset="-122"/>
                <a:sym typeface="微软雅黑" panose="020B0503020204020204" pitchFamily="34" charset="-122"/>
              </a:rPr>
              <a:t>写作</a:t>
            </a:r>
            <a:endParaRPr lang="en-US" altLang="zh-CN" sz="4800" b="1" dirty="0">
              <a:solidFill>
                <a:srgbClr val="B63339"/>
              </a:solidFill>
              <a:latin typeface="方正康体简体" panose="02010601030101010101" pitchFamily="2" charset="-122"/>
              <a:ea typeface="方正康体简体" panose="02010601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4115" name="文本框 21"/>
          <p:cNvSpPr>
            <a:spLocks noChangeArrowheads="1"/>
          </p:cNvSpPr>
          <p:nvPr/>
        </p:nvSpPr>
        <p:spPr bwMode="auto">
          <a:xfrm>
            <a:off x="2497669" y="3714755"/>
            <a:ext cx="618067" cy="613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77" tIns="60938" rIns="121877" bIns="60938">
            <a:spAutoFit/>
          </a:bodyPr>
          <a:lstStyle/>
          <a:p>
            <a:pPr defTabSz="121872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200" noProof="1">
                <a:solidFill>
                  <a:srgbClr val="B63339"/>
                </a:solidFill>
                <a:latin typeface="Impact" panose="020B0806030902050204" pitchFamily="34" charset="0"/>
                <a:ea typeface="方正姚体" panose="02010601030101010101" pitchFamily="2" charset="-122"/>
                <a:sym typeface="Aharoni" pitchFamily="2" charset="-79"/>
              </a:rPr>
              <a:t>01</a:t>
            </a:r>
            <a:endParaRPr lang="zh-CN" altLang="en-US" sz="1100" noProof="1">
              <a:solidFill>
                <a:srgbClr val="B63339"/>
              </a:solidFill>
              <a:latin typeface="Gulim" pitchFamily="2" charset="-127"/>
              <a:ea typeface="Gulim" pitchFamily="2" charset="-127"/>
              <a:sym typeface="Gulim" pitchFamily="2" charset="-127"/>
            </a:endParaRPr>
          </a:p>
        </p:txBody>
      </p:sp>
      <p:sp>
        <p:nvSpPr>
          <p:cNvPr id="4116" name="文本框 22"/>
          <p:cNvSpPr>
            <a:spLocks noChangeArrowheads="1"/>
          </p:cNvSpPr>
          <p:nvPr/>
        </p:nvSpPr>
        <p:spPr bwMode="auto">
          <a:xfrm>
            <a:off x="6989254" y="3714755"/>
            <a:ext cx="666751" cy="613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77" tIns="60938" rIns="121877" bIns="60938">
            <a:spAutoFit/>
          </a:bodyPr>
          <a:lstStyle/>
          <a:p>
            <a:pPr defTabSz="121872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200" noProof="1">
                <a:solidFill>
                  <a:srgbClr val="B63339"/>
                </a:solidFill>
                <a:latin typeface="Impact" panose="020B0806030902050204" pitchFamily="34" charset="0"/>
                <a:ea typeface="方正姚体" panose="02010601030101010101" pitchFamily="2" charset="-122"/>
                <a:sym typeface="Aharoni" pitchFamily="2" charset="-79"/>
              </a:rPr>
              <a:t>02</a:t>
            </a:r>
            <a:endParaRPr lang="zh-CN" altLang="en-US" sz="1100" noProof="1">
              <a:solidFill>
                <a:srgbClr val="B63339"/>
              </a:solidFill>
              <a:latin typeface="Gulim" pitchFamily="2" charset="-127"/>
              <a:ea typeface="Gulim" pitchFamily="2" charset="-127"/>
              <a:sym typeface="Gulim" pitchFamily="2" charset="-127"/>
            </a:endParaRPr>
          </a:p>
        </p:txBody>
      </p:sp>
      <p:sp>
        <p:nvSpPr>
          <p:cNvPr id="4117" name="文本框 23"/>
          <p:cNvSpPr>
            <a:spLocks noChangeArrowheads="1"/>
          </p:cNvSpPr>
          <p:nvPr/>
        </p:nvSpPr>
        <p:spPr bwMode="auto">
          <a:xfrm>
            <a:off x="2472269" y="5171038"/>
            <a:ext cx="684371" cy="615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77" tIns="60938" rIns="121877" bIns="60938">
            <a:spAutoFit/>
          </a:bodyPr>
          <a:lstStyle/>
          <a:p>
            <a:pPr defTabSz="121872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200" noProof="1">
                <a:solidFill>
                  <a:srgbClr val="B63339"/>
                </a:solidFill>
                <a:latin typeface="Impact" panose="020B0806030902050204" pitchFamily="34" charset="0"/>
                <a:ea typeface="方正姚体" panose="02010601030101010101" pitchFamily="2" charset="-122"/>
                <a:sym typeface="Aharoni" pitchFamily="2" charset="-79"/>
              </a:rPr>
              <a:t>03</a:t>
            </a:r>
            <a:endParaRPr lang="zh-CN" altLang="en-US" sz="1100" noProof="1">
              <a:solidFill>
                <a:srgbClr val="B63339"/>
              </a:solidFill>
              <a:latin typeface="Gulim" pitchFamily="2" charset="-127"/>
              <a:ea typeface="Gulim" pitchFamily="2" charset="-127"/>
              <a:sym typeface="Gulim" pitchFamily="2" charset="-127"/>
            </a:endParaRPr>
          </a:p>
        </p:txBody>
      </p:sp>
      <p:sp>
        <p:nvSpPr>
          <p:cNvPr id="4118" name="文本框 24"/>
          <p:cNvSpPr>
            <a:spLocks noChangeArrowheads="1"/>
          </p:cNvSpPr>
          <p:nvPr/>
        </p:nvSpPr>
        <p:spPr bwMode="auto">
          <a:xfrm>
            <a:off x="6993469" y="5171038"/>
            <a:ext cx="671547" cy="615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77" tIns="60938" rIns="121877" bIns="60938">
            <a:spAutoFit/>
          </a:bodyPr>
          <a:lstStyle/>
          <a:p>
            <a:pPr defTabSz="121872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200" noProof="1">
                <a:solidFill>
                  <a:srgbClr val="B63339"/>
                </a:solidFill>
                <a:latin typeface="Impact" panose="020B0806030902050204" pitchFamily="34" charset="0"/>
                <a:ea typeface="方正姚体" panose="02010601030101010101" pitchFamily="2" charset="-122"/>
                <a:sym typeface="Aharoni" pitchFamily="2" charset="-79"/>
              </a:rPr>
              <a:t>04</a:t>
            </a:r>
            <a:endParaRPr lang="zh-CN" altLang="en-US" sz="1100" noProof="1">
              <a:solidFill>
                <a:srgbClr val="B63339"/>
              </a:solidFill>
              <a:latin typeface="Gulim" pitchFamily="2" charset="-127"/>
              <a:ea typeface="Gulim" pitchFamily="2" charset="-127"/>
              <a:sym typeface="Gulim" pitchFamily="2" charset="-127"/>
            </a:endParaRPr>
          </a:p>
        </p:txBody>
      </p:sp>
      <p:sp>
        <p:nvSpPr>
          <p:cNvPr id="17430" name="日期占位符 1"/>
          <p:cNvSpPr>
            <a:spLocks noGrp="1"/>
          </p:cNvSpPr>
          <p:nvPr>
            <p:ph type="dt" sz="half" idx="2"/>
          </p:nvPr>
        </p:nvSpPr>
        <p:spPr>
          <a:xfrm>
            <a:off x="838200" y="6356371"/>
            <a:ext cx="2743200" cy="366183"/>
          </a:xfrm>
          <a:ln/>
        </p:spPr>
        <p:txBody>
          <a:bodyPr wrap="square" lIns="121877" tIns="60938" rIns="121877" bIns="60938" anchor="ctr"/>
          <a:lstStyle>
            <a:lvl1pPr marL="0" lvl="0" indent="0" algn="l" defTabSz="121872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609347" lvl="1" indent="0" algn="l" defTabSz="121872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1218720" lvl="2" indent="0" algn="l" defTabSz="121872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828074" lvl="3" indent="0" algn="l" defTabSz="121872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2437438" lvl="4" indent="0" algn="l" defTabSz="121872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fld id="{BB962C8B-B14F-4D97-AF65-F5344CB8AC3E}" type="datetime1">
              <a:rPr lang="" altLang="en-US" sz="1200" dirty="0">
                <a:solidFill>
                  <a:srgbClr val="898989"/>
                </a:solidFill>
                <a:sym typeface="Calibri" panose="020F0502020204030204" pitchFamily="34" charset="0"/>
              </a:rPr>
              <a:pPr/>
              <a:t>11/13/2018</a:t>
            </a:fld>
            <a:endParaRPr lang="" altLang="en-US" sz="1200" dirty="0">
              <a:solidFill>
                <a:srgbClr val="898989"/>
              </a:solidFill>
              <a:sym typeface="Calibri" panose="020F0502020204030204" pitchFamily="34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3765552"/>
            <a:ext cx="9533467" cy="158114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03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309" y="368300"/>
            <a:ext cx="4133849" cy="2743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7758" y="285751"/>
            <a:ext cx="9514417" cy="6286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9269" y="381000"/>
            <a:ext cx="9533467" cy="6096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42709" y="2195007"/>
            <a:ext cx="6506633" cy="246803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44109" y="423336"/>
            <a:ext cx="9503833" cy="601133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357255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6183"/>
          </a:xfrm>
          <a:ln/>
        </p:spPr>
        <p:txBody>
          <a:bodyPr wrap="square" lIns="121914" tIns="60957" rIns="121914" bIns="60957" anchor="ctr"/>
          <a:lstStyle>
            <a:lvl1pPr marL="0" lvl="0" indent="0" algn="l" defTabSz="121914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609570" lvl="1" indent="0" algn="l" defTabSz="121914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1219140" lvl="2" indent="0" algn="l" defTabSz="121914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828709" lvl="3" indent="0" algn="l" defTabSz="121914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2438278" lvl="4" indent="0" algn="l" defTabSz="121914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fld id="{BB962C8B-B14F-4D97-AF65-F5344CB8AC3E}" type="datetime1">
              <a:rPr lang="" altLang="en-US" sz="1200" dirty="0">
                <a:solidFill>
                  <a:srgbClr val="898989"/>
                </a:solidFill>
              </a:rPr>
              <a:pPr/>
              <a:t>11/13/2018</a:t>
            </a:fld>
            <a:endParaRPr lang="" altLang="en-US" sz="1200" dirty="0">
              <a:solidFill>
                <a:srgbClr val="898989"/>
              </a:solidFill>
            </a:endParaRPr>
          </a:p>
        </p:txBody>
      </p:sp>
      <p:sp>
        <p:nvSpPr>
          <p:cNvPr id="22530" name="TextBox 4"/>
          <p:cNvSpPr txBox="1"/>
          <p:nvPr/>
        </p:nvSpPr>
        <p:spPr>
          <a:xfrm>
            <a:off x="3024719" y="345019"/>
            <a:ext cx="1663700" cy="778933"/>
          </a:xfrm>
          <a:prstGeom prst="rect">
            <a:avLst/>
          </a:prstGeom>
          <a:noFill/>
          <a:ln w="9525">
            <a:noFill/>
          </a:ln>
        </p:spPr>
        <p:txBody>
          <a:bodyPr wrap="none" lIns="121914" tIns="60957" rIns="121914" bIns="60957" anchor="t">
            <a:spAutoFit/>
          </a:bodyPr>
          <a:lstStyle/>
          <a:p>
            <a:pPr defTabSz="121914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3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  结</a:t>
            </a:r>
          </a:p>
        </p:txBody>
      </p:sp>
      <p:sp>
        <p:nvSpPr>
          <p:cNvPr id="6" name="云形标注 5"/>
          <p:cNvSpPr/>
          <p:nvPr/>
        </p:nvSpPr>
        <p:spPr>
          <a:xfrm>
            <a:off x="4368800" y="1327151"/>
            <a:ext cx="3166533" cy="1526116"/>
          </a:xfrm>
          <a:prstGeom prst="cloudCallout">
            <a:avLst>
              <a:gd name="adj1" fmla="val -5171"/>
              <a:gd name="adj2" fmla="val 68079"/>
            </a:avLst>
          </a:prstGeom>
          <a:noFill/>
          <a:ln w="952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14" tIns="60957" rIns="121914" bIns="60957" anchor="t"/>
          <a:lstStyle/>
          <a:p>
            <a:pPr defTabSz="1219140" fontAlgn="base">
              <a:spcBef>
                <a:spcPct val="0"/>
              </a:spcBef>
              <a:spcAft>
                <a:spcPct val="0"/>
              </a:spcAft>
            </a:pPr>
            <a:endParaRPr lang="zh-CN" altLang="en-US" sz="2400" dirty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20685" y="3045884"/>
            <a:ext cx="2436283" cy="778933"/>
          </a:xfrm>
          <a:prstGeom prst="rect">
            <a:avLst/>
          </a:prstGeom>
          <a:noFill/>
          <a:ln w="9525">
            <a:noFill/>
          </a:ln>
        </p:spPr>
        <p:txBody>
          <a:bodyPr wrap="none" lIns="121914" tIns="60957" rIns="121914" bIns="60957" anchor="t">
            <a:spAutoFit/>
          </a:bodyPr>
          <a:lstStyle/>
          <a:p>
            <a:pPr defTabSz="121914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300" dirty="0">
                <a:solidFill>
                  <a:srgbClr val="FFFFFF"/>
                </a:solidFill>
                <a:latin typeface="黑体" panose="02010609060101010101" pitchFamily="49" charset="-122"/>
              </a:rPr>
              <a:t>选题分析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35099" y="1781509"/>
            <a:ext cx="5010834" cy="553992"/>
          </a:xfrm>
          <a:prstGeom prst="rect">
            <a:avLst/>
          </a:prstGeom>
          <a:noFill/>
          <a:ln w="9525">
            <a:noFill/>
          </a:ln>
        </p:spPr>
        <p:txBody>
          <a:bodyPr wrap="square" lIns="121914" tIns="60957" rIns="121914" bIns="60957" anchor="t">
            <a:spAutoFit/>
          </a:bodyPr>
          <a:lstStyle/>
          <a:p>
            <a:pPr defTabSz="121914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 smtClean="0">
                <a:solidFill>
                  <a:srgbClr val="FFFFFF"/>
                </a:solidFill>
                <a:latin typeface="黑体" panose="02010609060101010101" pitchFamily="49" charset="-122"/>
              </a:rPr>
              <a:t>计量可视化分析</a:t>
            </a:r>
            <a:endParaRPr lang="zh-CN" altLang="en-US" sz="2800" dirty="0">
              <a:solidFill>
                <a:srgbClr val="FFFFFF"/>
              </a:solidFill>
              <a:latin typeface="黑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03918" y="4004735"/>
            <a:ext cx="2161116" cy="698500"/>
          </a:xfrm>
          <a:prstGeom prst="rect">
            <a:avLst/>
          </a:prstGeom>
          <a:noFill/>
          <a:ln w="9525">
            <a:noFill/>
          </a:ln>
        </p:spPr>
        <p:txBody>
          <a:bodyPr wrap="none" lIns="121914" tIns="60957" rIns="121914" bIns="60957" anchor="t">
            <a:spAutoFit/>
          </a:bodyPr>
          <a:lstStyle/>
          <a:p>
            <a:pPr defTabSz="121914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700" dirty="0">
                <a:solidFill>
                  <a:srgbClr val="FFFFFF"/>
                </a:solidFill>
                <a:latin typeface="黑体" panose="02010609060101010101" pitchFamily="49" charset="-122"/>
              </a:rPr>
              <a:t>文献调研</a:t>
            </a:r>
          </a:p>
        </p:txBody>
      </p:sp>
      <p:sp>
        <p:nvSpPr>
          <p:cNvPr id="10" name="云形标注 9"/>
          <p:cNvSpPr/>
          <p:nvPr/>
        </p:nvSpPr>
        <p:spPr>
          <a:xfrm flipV="1">
            <a:off x="2034119" y="4965702"/>
            <a:ext cx="3100916" cy="1631951"/>
          </a:xfrm>
          <a:prstGeom prst="cloudCallout">
            <a:avLst>
              <a:gd name="adj1" fmla="val -20833"/>
              <a:gd name="adj2" fmla="val 62500"/>
            </a:avLst>
          </a:prstGeom>
          <a:noFill/>
          <a:ln w="952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14" tIns="60957" rIns="121914" bIns="60957" anchor="t"/>
          <a:lstStyle/>
          <a:p>
            <a:pPr defTabSz="1219140" fontAlgn="base">
              <a:spcBef>
                <a:spcPct val="0"/>
              </a:spcBef>
              <a:spcAft>
                <a:spcPct val="0"/>
              </a:spcAft>
            </a:pPr>
            <a:endParaRPr lang="zh-CN" altLang="en-US" sz="2400" dirty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88168" y="5175252"/>
            <a:ext cx="1785099" cy="1231104"/>
          </a:xfrm>
          <a:prstGeom prst="rect">
            <a:avLst/>
          </a:prstGeom>
          <a:noFill/>
          <a:ln w="9525">
            <a:noFill/>
          </a:ln>
        </p:spPr>
        <p:txBody>
          <a:bodyPr wrap="none" lIns="121914" tIns="60957" rIns="121914" bIns="60957" anchor="t">
            <a:spAutoFit/>
          </a:bodyPr>
          <a:lstStyle/>
          <a:p>
            <a:pPr defTabSz="121914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FFFFFF"/>
                </a:solidFill>
                <a:latin typeface="黑体" panose="02010609060101010101" pitchFamily="49" charset="-122"/>
              </a:rPr>
              <a:t>一框式检索</a:t>
            </a:r>
            <a:endParaRPr lang="en-US" altLang="zh-CN" sz="2400" dirty="0">
              <a:solidFill>
                <a:srgbClr val="FFFFFF"/>
              </a:solidFill>
              <a:latin typeface="黑体" panose="02010609060101010101" pitchFamily="49" charset="-122"/>
            </a:endParaRPr>
          </a:p>
          <a:p>
            <a:pPr defTabSz="121914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FFFFFF"/>
                </a:solidFill>
                <a:latin typeface="黑体" panose="02010609060101010101" pitchFamily="49" charset="-122"/>
              </a:rPr>
              <a:t>结果中检索</a:t>
            </a:r>
            <a:endParaRPr lang="en-US" altLang="zh-CN" sz="2400" dirty="0">
              <a:solidFill>
                <a:srgbClr val="FFFFFF"/>
              </a:solidFill>
              <a:latin typeface="黑体" panose="02010609060101010101" pitchFamily="49" charset="-122"/>
            </a:endParaRPr>
          </a:p>
          <a:p>
            <a:pPr defTabSz="121914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FFFFFF"/>
                </a:solidFill>
                <a:latin typeface="黑体" panose="02010609060101010101" pitchFamily="49" charset="-122"/>
              </a:rPr>
              <a:t>高级检索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13551" y="3979334"/>
            <a:ext cx="2161116" cy="698500"/>
          </a:xfrm>
          <a:prstGeom prst="rect">
            <a:avLst/>
          </a:prstGeom>
          <a:noFill/>
          <a:ln w="9525">
            <a:noFill/>
          </a:ln>
        </p:spPr>
        <p:txBody>
          <a:bodyPr wrap="none" lIns="121914" tIns="60957" rIns="121914" bIns="60957" anchor="t">
            <a:spAutoFit/>
          </a:bodyPr>
          <a:lstStyle/>
          <a:p>
            <a:pPr defTabSz="121914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700" dirty="0">
                <a:solidFill>
                  <a:srgbClr val="FFFFFF"/>
                </a:solidFill>
                <a:latin typeface="黑体" panose="02010609060101010101" pitchFamily="49" charset="-122"/>
              </a:rPr>
              <a:t>研读学习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215968" y="3979334"/>
            <a:ext cx="2161117" cy="698500"/>
          </a:xfrm>
          <a:prstGeom prst="rect">
            <a:avLst/>
          </a:prstGeom>
          <a:noFill/>
          <a:ln w="9525">
            <a:noFill/>
          </a:ln>
        </p:spPr>
        <p:txBody>
          <a:bodyPr wrap="none" lIns="121914" tIns="60957" rIns="121914" bIns="60957" anchor="t">
            <a:spAutoFit/>
          </a:bodyPr>
          <a:lstStyle/>
          <a:p>
            <a:pPr defTabSz="121914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700" dirty="0">
                <a:solidFill>
                  <a:srgbClr val="FFFFFF"/>
                </a:solidFill>
                <a:latin typeface="黑体" panose="02010609060101010101" pitchFamily="49" charset="-122"/>
              </a:rPr>
              <a:t>创作投稿</a:t>
            </a:r>
          </a:p>
        </p:txBody>
      </p:sp>
      <p:sp>
        <p:nvSpPr>
          <p:cNvPr id="15" name="云形标注 14"/>
          <p:cNvSpPr/>
          <p:nvPr/>
        </p:nvSpPr>
        <p:spPr>
          <a:xfrm flipV="1">
            <a:off x="7482419" y="4995335"/>
            <a:ext cx="3126316" cy="1631951"/>
          </a:xfrm>
          <a:prstGeom prst="cloudCallout">
            <a:avLst>
              <a:gd name="adj1" fmla="val -20833"/>
              <a:gd name="adj2" fmla="val 62500"/>
            </a:avLst>
          </a:prstGeom>
          <a:noFill/>
          <a:ln w="952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14" tIns="60957" rIns="121914" bIns="60957" anchor="t"/>
          <a:lstStyle/>
          <a:p>
            <a:pPr defTabSz="1219140" fontAlgn="base">
              <a:spcBef>
                <a:spcPct val="0"/>
              </a:spcBef>
              <a:spcAft>
                <a:spcPct val="0"/>
              </a:spcAft>
            </a:pPr>
            <a:endParaRPr lang="zh-CN" altLang="en-US" sz="2400" dirty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320619" y="5204885"/>
            <a:ext cx="1785099" cy="1231104"/>
          </a:xfrm>
          <a:prstGeom prst="rect">
            <a:avLst/>
          </a:prstGeom>
          <a:noFill/>
          <a:ln w="9525">
            <a:noFill/>
          </a:ln>
        </p:spPr>
        <p:txBody>
          <a:bodyPr wrap="none" lIns="121914" tIns="60957" rIns="121914" bIns="60957" anchor="t">
            <a:spAutoFit/>
          </a:bodyPr>
          <a:lstStyle/>
          <a:p>
            <a:pPr defTabSz="121914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FFFFFF"/>
                </a:solidFill>
                <a:latin typeface="黑体" panose="02010609060101010101" pitchFamily="49" charset="-122"/>
              </a:rPr>
              <a:t>研学平台</a:t>
            </a:r>
            <a:endParaRPr lang="en-US" altLang="zh-CN" sz="2400" dirty="0">
              <a:solidFill>
                <a:srgbClr val="FFFFFF"/>
              </a:solidFill>
              <a:latin typeface="黑体" panose="02010609060101010101" pitchFamily="49" charset="-122"/>
            </a:endParaRPr>
          </a:p>
          <a:p>
            <a:pPr defTabSz="121914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FFFFFF"/>
                </a:solidFill>
                <a:latin typeface="黑体" panose="02010609060101010101" pitchFamily="49" charset="-122"/>
              </a:rPr>
              <a:t>出版物检索</a:t>
            </a:r>
            <a:endParaRPr lang="en-US" altLang="zh-CN" sz="2400" dirty="0">
              <a:solidFill>
                <a:srgbClr val="FFFFFF"/>
              </a:solidFill>
              <a:latin typeface="黑体" panose="02010609060101010101" pitchFamily="49" charset="-122"/>
            </a:endParaRPr>
          </a:p>
          <a:p>
            <a:pPr defTabSz="121914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FFFFFF"/>
                </a:solidFill>
                <a:latin typeface="黑体" panose="02010609060101010101" pitchFamily="49" charset="-122"/>
              </a:rPr>
              <a:t>投稿平台</a:t>
            </a:r>
          </a:p>
        </p:txBody>
      </p:sp>
      <p:sp>
        <p:nvSpPr>
          <p:cNvPr id="17" name="云形标注 16"/>
          <p:cNvSpPr/>
          <p:nvPr/>
        </p:nvSpPr>
        <p:spPr>
          <a:xfrm flipV="1">
            <a:off x="7482420" y="4965702"/>
            <a:ext cx="3103033" cy="1631951"/>
          </a:xfrm>
          <a:prstGeom prst="cloudCallout">
            <a:avLst>
              <a:gd name="adj1" fmla="val 25773"/>
              <a:gd name="adj2" fmla="val 62500"/>
            </a:avLst>
          </a:prstGeom>
          <a:noFill/>
          <a:ln w="952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14" tIns="60957" rIns="121914" bIns="60957" anchor="t"/>
          <a:lstStyle/>
          <a:p>
            <a:pPr defTabSz="1219140" fontAlgn="base">
              <a:spcBef>
                <a:spcPct val="0"/>
              </a:spcBef>
              <a:spcAft>
                <a:spcPct val="0"/>
              </a:spcAft>
            </a:pPr>
            <a:endParaRPr lang="zh-CN" altLang="en-US" sz="2400" dirty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77685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/>
      <p:bldP spid="10" grpId="0" animBg="1"/>
      <p:bldP spid="12" grpId="0"/>
      <p:bldP spid="13" grpId="0"/>
      <p:bldP spid="14" grpId="0"/>
      <p:bldP spid="15" grpId="0" animBg="1"/>
      <p:bldP spid="16" grpId="0"/>
      <p:bldP spid="17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5454870" y="3887520"/>
            <a:ext cx="5890119" cy="942975"/>
          </a:xfrm>
        </p:spPr>
        <p:txBody>
          <a:bodyPr/>
          <a:lstStyle/>
          <a:p>
            <a:r>
              <a:rPr lang="en-US" altLang="zh-CN" sz="8800" dirty="0" smtClean="0">
                <a:latin typeface="方正康体简体" panose="02010601030101010101" pitchFamily="2" charset="-122"/>
                <a:ea typeface="方正康体简体" panose="02010601030101010101" pitchFamily="2" charset="-122"/>
              </a:rPr>
              <a:t>Thank you</a:t>
            </a:r>
            <a:endParaRPr lang="zh-CN" altLang="en-US" sz="8800" dirty="0">
              <a:latin typeface="方正康体简体" panose="02010601030101010101" pitchFamily="2" charset="-122"/>
              <a:ea typeface="方正康体简体" panose="02010601030101010101" pitchFamily="2" charset="-122"/>
            </a:endParaRPr>
          </a:p>
        </p:txBody>
      </p:sp>
      <p:sp>
        <p:nvSpPr>
          <p:cNvPr id="4" name="文本框 28"/>
          <p:cNvSpPr>
            <a:spLocks noChangeArrowheads="1"/>
          </p:cNvSpPr>
          <p:nvPr/>
        </p:nvSpPr>
        <p:spPr bwMode="auto">
          <a:xfrm>
            <a:off x="1150787" y="2669117"/>
            <a:ext cx="3404028" cy="22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66" tIns="60933" rIns="121866" bIns="60933">
            <a:spAutoFit/>
          </a:bodyPr>
          <a:lstStyle/>
          <a:p>
            <a:pPr defTabSz="12186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3900" b="1" noProof="1" smtClean="0">
                <a:solidFill>
                  <a:srgbClr val="B63339"/>
                </a:solidFill>
                <a:latin typeface="Impact" panose="020B0806030902050204" pitchFamily="34" charset="0"/>
                <a:ea typeface="宋体" panose="02010600030101010101" pitchFamily="2" charset="-122"/>
                <a:sym typeface="Impact" panose="020B0806030902050204" pitchFamily="34" charset="0"/>
              </a:rPr>
              <a:t>cnki</a:t>
            </a:r>
            <a:endParaRPr lang="zh-CN" altLang="en-US" sz="13900" b="1" noProof="1">
              <a:solidFill>
                <a:srgbClr val="B63339"/>
              </a:solidFill>
              <a:latin typeface="Impact" panose="020B0806030902050204" pitchFamily="34" charset="0"/>
              <a:ea typeface="宋体" panose="02010600030101010101" pitchFamily="2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277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6693749"/>
              </p:ext>
            </p:extLst>
          </p:nvPr>
        </p:nvGraphicFramePr>
        <p:xfrm>
          <a:off x="1986454" y="2222939"/>
          <a:ext cx="8939049" cy="2900854"/>
        </p:xfrm>
        <a:graphic>
          <a:graphicData uri="http://schemas.openxmlformats.org/drawingml/2006/table">
            <a:tbl>
              <a:tblPr/>
              <a:tblGrid>
                <a:gridCol w="8939049"/>
              </a:tblGrid>
              <a:tr h="290085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2000" dirty="0" smtClean="0">
                          <a:solidFill>
                            <a:srgbClr val="333333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    淀粉</a:t>
                      </a:r>
                      <a:r>
                        <a:rPr lang="zh-CN" altLang="en-US" sz="2000" dirty="0">
                          <a:solidFill>
                            <a:srgbClr val="333333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加工业是联结农业和工业的重要环节，淀粉加工业的发展可以直接带动现代农业发展，间接促进新材料、医药等行业的发展。我国淀粉年产量高达</a:t>
                      </a:r>
                      <a:r>
                        <a:rPr lang="en-US" altLang="zh-CN" sz="2000" dirty="0">
                          <a:solidFill>
                            <a:srgbClr val="333333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2500</a:t>
                      </a:r>
                      <a:r>
                        <a:rPr lang="zh-CN" altLang="en-US" sz="2000" dirty="0">
                          <a:solidFill>
                            <a:srgbClr val="333333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万吨，我省占全国淀粉加工量</a:t>
                      </a:r>
                      <a:r>
                        <a:rPr lang="en-US" altLang="zh-CN" sz="2000" dirty="0">
                          <a:solidFill>
                            <a:srgbClr val="333333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50%</a:t>
                      </a:r>
                      <a:r>
                        <a:rPr lang="zh-CN" altLang="en-US" sz="2000" dirty="0">
                          <a:solidFill>
                            <a:srgbClr val="333333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以上，主要依靠规模效益的模式运营，产业仍存在新产品研发深度不够、品种专用性差、工艺装备落后、产品质量稳定性差等系列问题</a:t>
                      </a:r>
                      <a:r>
                        <a:rPr lang="zh-CN" altLang="en-US" sz="2000" dirty="0" smtClean="0">
                          <a:solidFill>
                            <a:srgbClr val="333333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。</a:t>
                      </a:r>
                      <a:endParaRPr lang="zh-CN" altLang="en-US" sz="2000" dirty="0">
                        <a:solidFill>
                          <a:srgbClr val="333333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bg1">
                            <a:shade val="30000"/>
                            <a:satMod val="115000"/>
                          </a:schemeClr>
                        </a:gs>
                        <a:gs pos="50000">
                          <a:schemeClr val="bg1">
                            <a:shade val="67500"/>
                            <a:satMod val="115000"/>
                          </a:schemeClr>
                        </a:gs>
                        <a:gs pos="100000">
                          <a:schemeClr val="bg1">
                            <a:shade val="100000"/>
                            <a:satMod val="115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4234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文本框 28"/>
          <p:cNvSpPr>
            <a:spLocks noChangeArrowheads="1"/>
          </p:cNvSpPr>
          <p:nvPr/>
        </p:nvSpPr>
        <p:spPr bwMode="auto">
          <a:xfrm>
            <a:off x="1970620" y="2669135"/>
            <a:ext cx="1877005" cy="225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66" tIns="60933" rIns="121866" bIns="60933">
            <a:spAutoFit/>
          </a:bodyPr>
          <a:lstStyle/>
          <a:p>
            <a:pPr defTabSz="12186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3900" b="1" noProof="1">
                <a:solidFill>
                  <a:srgbClr val="B63339"/>
                </a:solidFill>
                <a:latin typeface="Impact" panose="020B0806030902050204" pitchFamily="34" charset="0"/>
                <a:ea typeface="宋体" panose="02010600030101010101" pitchFamily="2" charset="-122"/>
                <a:sym typeface="Impact" panose="020B0806030902050204" pitchFamily="34" charset="0"/>
              </a:rPr>
              <a:t>01</a:t>
            </a:r>
            <a:endParaRPr lang="zh-CN" altLang="en-US" sz="13900" b="1" noProof="1">
              <a:solidFill>
                <a:srgbClr val="B63339"/>
              </a:solidFill>
              <a:latin typeface="Impact" panose="020B0806030902050204" pitchFamily="34" charset="0"/>
              <a:ea typeface="宋体" panose="02010600030101010101" pitchFamily="2" charset="-122"/>
              <a:sym typeface="Impact" panose="020B0806030902050204" pitchFamily="34" charset="0"/>
            </a:endParaRPr>
          </a:p>
        </p:txBody>
      </p:sp>
      <p:sp>
        <p:nvSpPr>
          <p:cNvPr id="18434" name="标题 1"/>
          <p:cNvSpPr>
            <a:spLocks noGrp="1"/>
          </p:cNvSpPr>
          <p:nvPr>
            <p:ph type="title"/>
          </p:nvPr>
        </p:nvSpPr>
        <p:spPr>
          <a:xfrm>
            <a:off x="7160710" y="3619500"/>
            <a:ext cx="3600449" cy="941917"/>
          </a:xfrm>
          <a:ln/>
        </p:spPr>
        <p:txBody>
          <a:bodyPr vert="horz" wrap="square" lIns="121866" tIns="60933" rIns="121866" bIns="60933" anchor="b">
            <a:normAutofit fontScale="90000"/>
          </a:bodyPr>
          <a:lstStyle/>
          <a:p>
            <a:pPr eaLnBrk="1" hangingPunct="1"/>
            <a:r>
              <a:rPr lang="zh-CN" altLang="en-US" kern="1200" dirty="0">
                <a:solidFill>
                  <a:schemeClr val="bg1"/>
                </a:solidFill>
                <a:latin typeface="方正康体简体" panose="02010601030101010101" pitchFamily="2" charset="-122"/>
                <a:ea typeface="方正康体简体" panose="02010601030101010101" pitchFamily="2" charset="-122"/>
                <a:sym typeface="Calibri Light" panose="020F0302020204030204" pitchFamily="34" charset="0"/>
              </a:rPr>
              <a:t>选题分析</a:t>
            </a:r>
          </a:p>
        </p:txBody>
      </p:sp>
      <p:sp>
        <p:nvSpPr>
          <p:cNvPr id="18435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77"/>
            <a:ext cx="2743200" cy="366183"/>
          </a:xfrm>
          <a:ln/>
        </p:spPr>
        <p:txBody>
          <a:bodyPr wrap="square" lIns="121866" tIns="60933" rIns="121866" bIns="60933" anchor="ctr"/>
          <a:lstStyle>
            <a:lvl1pPr marL="0" lvl="0" indent="0" algn="l" defTabSz="1218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609283" lvl="1" indent="0" algn="l" defTabSz="1218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1218600" lvl="2" indent="0" algn="l" defTabSz="1218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827893" lvl="3" indent="0" algn="l" defTabSz="1218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2437198" lvl="4" indent="0" algn="l" defTabSz="1218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fld id="{BB962C8B-B14F-4D97-AF65-F5344CB8AC3E}" type="datetime1">
              <a:rPr lang="" altLang="en-US" sz="1200" dirty="0">
                <a:solidFill>
                  <a:srgbClr val="898989"/>
                </a:solidFill>
                <a:sym typeface="Calibri" panose="020F0502020204030204" pitchFamily="34" charset="0"/>
              </a:rPr>
              <a:pPr/>
              <a:t>11/13/2018</a:t>
            </a:fld>
            <a:endParaRPr lang="" altLang="en-US" sz="1200" dirty="0">
              <a:solidFill>
                <a:srgbClr val="898989"/>
              </a:solidFill>
              <a:sym typeface="Calibri" panose="020F0502020204030204" pitchFamily="34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621029" y="6162541"/>
            <a:ext cx="893047" cy="284019"/>
            <a:chOff x="730474" y="5060899"/>
            <a:chExt cx="2494182" cy="793231"/>
          </a:xfrm>
        </p:grpSpPr>
        <p:grpSp>
          <p:nvGrpSpPr>
            <p:cNvPr id="10" name="组合 9"/>
            <p:cNvGrpSpPr/>
            <p:nvPr/>
          </p:nvGrpSpPr>
          <p:grpSpPr>
            <a:xfrm>
              <a:off x="1202389" y="5328596"/>
              <a:ext cx="605747" cy="522196"/>
              <a:chOff x="3253145" y="4294363"/>
              <a:chExt cx="605747" cy="522196"/>
            </a:xfrm>
          </p:grpSpPr>
          <p:sp>
            <p:nvSpPr>
              <p:cNvPr id="11" name="六边形 10"/>
              <p:cNvSpPr/>
              <p:nvPr/>
            </p:nvSpPr>
            <p:spPr>
              <a:xfrm>
                <a:off x="3253145" y="4294363"/>
                <a:ext cx="605747" cy="522196"/>
              </a:xfrm>
              <a:prstGeom prst="hexagon">
                <a:avLst/>
              </a:prstGeom>
              <a:solidFill>
                <a:srgbClr val="FF863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Freeform 68"/>
              <p:cNvSpPr>
                <a:spLocks noEditPoints="1"/>
              </p:cNvSpPr>
              <p:nvPr/>
            </p:nvSpPr>
            <p:spPr bwMode="auto">
              <a:xfrm>
                <a:off x="3435586" y="4420114"/>
                <a:ext cx="240863" cy="270693"/>
              </a:xfrm>
              <a:custGeom>
                <a:avLst/>
                <a:gdLst>
                  <a:gd name="T0" fmla="*/ 26 w 368"/>
                  <a:gd name="T1" fmla="*/ 0 h 414"/>
                  <a:gd name="T2" fmla="*/ 19 w 368"/>
                  <a:gd name="T3" fmla="*/ 30 h 414"/>
                  <a:gd name="T4" fmla="*/ 19 w 368"/>
                  <a:gd name="T5" fmla="*/ 65 h 414"/>
                  <a:gd name="T6" fmla="*/ 0 w 368"/>
                  <a:gd name="T7" fmla="*/ 102 h 414"/>
                  <a:gd name="T8" fmla="*/ 19 w 368"/>
                  <a:gd name="T9" fmla="*/ 138 h 414"/>
                  <a:gd name="T10" fmla="*/ 19 w 368"/>
                  <a:gd name="T11" fmla="*/ 173 h 414"/>
                  <a:gd name="T12" fmla="*/ 0 w 368"/>
                  <a:gd name="T13" fmla="*/ 210 h 414"/>
                  <a:gd name="T14" fmla="*/ 19 w 368"/>
                  <a:gd name="T15" fmla="*/ 247 h 414"/>
                  <a:gd name="T16" fmla="*/ 19 w 368"/>
                  <a:gd name="T17" fmla="*/ 281 h 414"/>
                  <a:gd name="T18" fmla="*/ 0 w 368"/>
                  <a:gd name="T19" fmla="*/ 318 h 414"/>
                  <a:gd name="T20" fmla="*/ 19 w 368"/>
                  <a:gd name="T21" fmla="*/ 355 h 414"/>
                  <a:gd name="T22" fmla="*/ 19 w 368"/>
                  <a:gd name="T23" fmla="*/ 390 h 414"/>
                  <a:gd name="T24" fmla="*/ 26 w 368"/>
                  <a:gd name="T25" fmla="*/ 414 h 414"/>
                  <a:gd name="T26" fmla="*/ 368 w 368"/>
                  <a:gd name="T27" fmla="*/ 340 h 414"/>
                  <a:gd name="T28" fmla="*/ 294 w 368"/>
                  <a:gd name="T29" fmla="*/ 0 h 414"/>
                  <a:gd name="T30" fmla="*/ 19 w 368"/>
                  <a:gd name="T31" fmla="*/ 45 h 414"/>
                  <a:gd name="T32" fmla="*/ 15 w 368"/>
                  <a:gd name="T33" fmla="*/ 47 h 414"/>
                  <a:gd name="T34" fmla="*/ 19 w 368"/>
                  <a:gd name="T35" fmla="*/ 99 h 414"/>
                  <a:gd name="T36" fmla="*/ 15 w 368"/>
                  <a:gd name="T37" fmla="*/ 102 h 414"/>
                  <a:gd name="T38" fmla="*/ 19 w 368"/>
                  <a:gd name="T39" fmla="*/ 154 h 414"/>
                  <a:gd name="T40" fmla="*/ 15 w 368"/>
                  <a:gd name="T41" fmla="*/ 156 h 414"/>
                  <a:gd name="T42" fmla="*/ 19 w 368"/>
                  <a:gd name="T43" fmla="*/ 208 h 414"/>
                  <a:gd name="T44" fmla="*/ 15 w 368"/>
                  <a:gd name="T45" fmla="*/ 210 h 414"/>
                  <a:gd name="T46" fmla="*/ 19 w 368"/>
                  <a:gd name="T47" fmla="*/ 262 h 414"/>
                  <a:gd name="T48" fmla="*/ 15 w 368"/>
                  <a:gd name="T49" fmla="*/ 264 h 414"/>
                  <a:gd name="T50" fmla="*/ 19 w 368"/>
                  <a:gd name="T51" fmla="*/ 316 h 414"/>
                  <a:gd name="T52" fmla="*/ 15 w 368"/>
                  <a:gd name="T53" fmla="*/ 318 h 414"/>
                  <a:gd name="T54" fmla="*/ 19 w 368"/>
                  <a:gd name="T55" fmla="*/ 370 h 414"/>
                  <a:gd name="T56" fmla="*/ 15 w 368"/>
                  <a:gd name="T57" fmla="*/ 373 h 414"/>
                  <a:gd name="T58" fmla="*/ 294 w 368"/>
                  <a:gd name="T59" fmla="*/ 400 h 414"/>
                  <a:gd name="T60" fmla="*/ 34 w 368"/>
                  <a:gd name="T61" fmla="*/ 370 h 414"/>
                  <a:gd name="T62" fmla="*/ 38 w 368"/>
                  <a:gd name="T63" fmla="*/ 378 h 414"/>
                  <a:gd name="T64" fmla="*/ 50 w 368"/>
                  <a:gd name="T65" fmla="*/ 364 h 414"/>
                  <a:gd name="T66" fmla="*/ 34 w 368"/>
                  <a:gd name="T67" fmla="*/ 316 h 414"/>
                  <a:gd name="T68" fmla="*/ 38 w 368"/>
                  <a:gd name="T69" fmla="*/ 324 h 414"/>
                  <a:gd name="T70" fmla="*/ 50 w 368"/>
                  <a:gd name="T71" fmla="*/ 310 h 414"/>
                  <a:gd name="T72" fmla="*/ 34 w 368"/>
                  <a:gd name="T73" fmla="*/ 262 h 414"/>
                  <a:gd name="T74" fmla="*/ 38 w 368"/>
                  <a:gd name="T75" fmla="*/ 269 h 414"/>
                  <a:gd name="T76" fmla="*/ 50 w 368"/>
                  <a:gd name="T77" fmla="*/ 256 h 414"/>
                  <a:gd name="T78" fmla="*/ 34 w 368"/>
                  <a:gd name="T79" fmla="*/ 208 h 414"/>
                  <a:gd name="T80" fmla="*/ 38 w 368"/>
                  <a:gd name="T81" fmla="*/ 215 h 414"/>
                  <a:gd name="T82" fmla="*/ 50 w 368"/>
                  <a:gd name="T83" fmla="*/ 202 h 414"/>
                  <a:gd name="T84" fmla="*/ 34 w 368"/>
                  <a:gd name="T85" fmla="*/ 154 h 414"/>
                  <a:gd name="T86" fmla="*/ 38 w 368"/>
                  <a:gd name="T87" fmla="*/ 161 h 414"/>
                  <a:gd name="T88" fmla="*/ 50 w 368"/>
                  <a:gd name="T89" fmla="*/ 148 h 414"/>
                  <a:gd name="T90" fmla="*/ 34 w 368"/>
                  <a:gd name="T91" fmla="*/ 100 h 414"/>
                  <a:gd name="T92" fmla="*/ 38 w 368"/>
                  <a:gd name="T93" fmla="*/ 107 h 414"/>
                  <a:gd name="T94" fmla="*/ 50 w 368"/>
                  <a:gd name="T95" fmla="*/ 94 h 414"/>
                  <a:gd name="T96" fmla="*/ 34 w 368"/>
                  <a:gd name="T97" fmla="*/ 45 h 414"/>
                  <a:gd name="T98" fmla="*/ 38 w 368"/>
                  <a:gd name="T99" fmla="*/ 53 h 414"/>
                  <a:gd name="T100" fmla="*/ 50 w 368"/>
                  <a:gd name="T101" fmla="*/ 39 h 414"/>
                  <a:gd name="T102" fmla="*/ 34 w 368"/>
                  <a:gd name="T103" fmla="*/ 15 h 414"/>
                  <a:gd name="T104" fmla="*/ 353 w 368"/>
                  <a:gd name="T105" fmla="*/ 74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68" h="414">
                    <a:moveTo>
                      <a:pt x="294" y="0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22" y="0"/>
                      <a:pt x="19" y="3"/>
                      <a:pt x="19" y="7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8" y="32"/>
                      <a:pt x="0" y="39"/>
                      <a:pt x="0" y="47"/>
                    </a:cubicBezTo>
                    <a:cubicBezTo>
                      <a:pt x="0" y="56"/>
                      <a:pt x="8" y="63"/>
                      <a:pt x="19" y="65"/>
                    </a:cubicBezTo>
                    <a:cubicBezTo>
                      <a:pt x="19" y="84"/>
                      <a:pt x="19" y="84"/>
                      <a:pt x="19" y="84"/>
                    </a:cubicBezTo>
                    <a:cubicBezTo>
                      <a:pt x="8" y="86"/>
                      <a:pt x="0" y="93"/>
                      <a:pt x="0" y="102"/>
                    </a:cubicBezTo>
                    <a:cubicBezTo>
                      <a:pt x="0" y="110"/>
                      <a:pt x="8" y="117"/>
                      <a:pt x="19" y="119"/>
                    </a:cubicBezTo>
                    <a:cubicBezTo>
                      <a:pt x="19" y="138"/>
                      <a:pt x="19" y="138"/>
                      <a:pt x="19" y="138"/>
                    </a:cubicBezTo>
                    <a:cubicBezTo>
                      <a:pt x="8" y="141"/>
                      <a:pt x="0" y="147"/>
                      <a:pt x="0" y="156"/>
                    </a:cubicBezTo>
                    <a:cubicBezTo>
                      <a:pt x="0" y="164"/>
                      <a:pt x="8" y="171"/>
                      <a:pt x="19" y="173"/>
                    </a:cubicBezTo>
                    <a:cubicBezTo>
                      <a:pt x="19" y="193"/>
                      <a:pt x="19" y="193"/>
                      <a:pt x="19" y="193"/>
                    </a:cubicBezTo>
                    <a:cubicBezTo>
                      <a:pt x="8" y="195"/>
                      <a:pt x="0" y="201"/>
                      <a:pt x="0" y="210"/>
                    </a:cubicBezTo>
                    <a:cubicBezTo>
                      <a:pt x="0" y="218"/>
                      <a:pt x="8" y="225"/>
                      <a:pt x="19" y="227"/>
                    </a:cubicBezTo>
                    <a:cubicBezTo>
                      <a:pt x="19" y="247"/>
                      <a:pt x="19" y="247"/>
                      <a:pt x="19" y="247"/>
                    </a:cubicBezTo>
                    <a:cubicBezTo>
                      <a:pt x="8" y="249"/>
                      <a:pt x="0" y="256"/>
                      <a:pt x="0" y="264"/>
                    </a:cubicBezTo>
                    <a:cubicBezTo>
                      <a:pt x="0" y="273"/>
                      <a:pt x="8" y="279"/>
                      <a:pt x="19" y="281"/>
                    </a:cubicBezTo>
                    <a:cubicBezTo>
                      <a:pt x="19" y="301"/>
                      <a:pt x="19" y="301"/>
                      <a:pt x="19" y="301"/>
                    </a:cubicBezTo>
                    <a:cubicBezTo>
                      <a:pt x="8" y="303"/>
                      <a:pt x="0" y="310"/>
                      <a:pt x="0" y="318"/>
                    </a:cubicBezTo>
                    <a:cubicBezTo>
                      <a:pt x="0" y="327"/>
                      <a:pt x="8" y="334"/>
                      <a:pt x="19" y="336"/>
                    </a:cubicBezTo>
                    <a:cubicBezTo>
                      <a:pt x="19" y="355"/>
                      <a:pt x="19" y="355"/>
                      <a:pt x="19" y="355"/>
                    </a:cubicBezTo>
                    <a:cubicBezTo>
                      <a:pt x="8" y="357"/>
                      <a:pt x="0" y="364"/>
                      <a:pt x="0" y="373"/>
                    </a:cubicBezTo>
                    <a:cubicBezTo>
                      <a:pt x="0" y="381"/>
                      <a:pt x="8" y="388"/>
                      <a:pt x="19" y="390"/>
                    </a:cubicBezTo>
                    <a:cubicBezTo>
                      <a:pt x="19" y="407"/>
                      <a:pt x="19" y="407"/>
                      <a:pt x="19" y="407"/>
                    </a:cubicBezTo>
                    <a:cubicBezTo>
                      <a:pt x="19" y="411"/>
                      <a:pt x="22" y="414"/>
                      <a:pt x="26" y="414"/>
                    </a:cubicBezTo>
                    <a:cubicBezTo>
                      <a:pt x="294" y="414"/>
                      <a:pt x="294" y="414"/>
                      <a:pt x="294" y="414"/>
                    </a:cubicBezTo>
                    <a:cubicBezTo>
                      <a:pt x="335" y="414"/>
                      <a:pt x="368" y="381"/>
                      <a:pt x="368" y="340"/>
                    </a:cubicBezTo>
                    <a:cubicBezTo>
                      <a:pt x="368" y="74"/>
                      <a:pt x="368" y="74"/>
                      <a:pt x="368" y="74"/>
                    </a:cubicBezTo>
                    <a:cubicBezTo>
                      <a:pt x="368" y="33"/>
                      <a:pt x="335" y="0"/>
                      <a:pt x="294" y="0"/>
                    </a:cubicBezTo>
                    <a:close/>
                    <a:moveTo>
                      <a:pt x="15" y="47"/>
                    </a:moveTo>
                    <a:cubicBezTo>
                      <a:pt x="15" y="47"/>
                      <a:pt x="17" y="46"/>
                      <a:pt x="19" y="45"/>
                    </a:cubicBezTo>
                    <a:cubicBezTo>
                      <a:pt x="19" y="50"/>
                      <a:pt x="19" y="50"/>
                      <a:pt x="19" y="50"/>
                    </a:cubicBezTo>
                    <a:cubicBezTo>
                      <a:pt x="17" y="49"/>
                      <a:pt x="15" y="48"/>
                      <a:pt x="15" y="47"/>
                    </a:cubicBezTo>
                    <a:close/>
                    <a:moveTo>
                      <a:pt x="15" y="102"/>
                    </a:moveTo>
                    <a:cubicBezTo>
                      <a:pt x="15" y="101"/>
                      <a:pt x="17" y="100"/>
                      <a:pt x="19" y="99"/>
                    </a:cubicBezTo>
                    <a:cubicBezTo>
                      <a:pt x="19" y="104"/>
                      <a:pt x="19" y="104"/>
                      <a:pt x="19" y="104"/>
                    </a:cubicBezTo>
                    <a:cubicBezTo>
                      <a:pt x="17" y="103"/>
                      <a:pt x="15" y="102"/>
                      <a:pt x="15" y="102"/>
                    </a:cubicBezTo>
                    <a:close/>
                    <a:moveTo>
                      <a:pt x="15" y="156"/>
                    </a:moveTo>
                    <a:cubicBezTo>
                      <a:pt x="15" y="155"/>
                      <a:pt x="17" y="154"/>
                      <a:pt x="19" y="154"/>
                    </a:cubicBezTo>
                    <a:cubicBezTo>
                      <a:pt x="19" y="158"/>
                      <a:pt x="19" y="158"/>
                      <a:pt x="19" y="158"/>
                    </a:cubicBezTo>
                    <a:cubicBezTo>
                      <a:pt x="17" y="157"/>
                      <a:pt x="15" y="156"/>
                      <a:pt x="15" y="156"/>
                    </a:cubicBezTo>
                    <a:close/>
                    <a:moveTo>
                      <a:pt x="15" y="210"/>
                    </a:moveTo>
                    <a:cubicBezTo>
                      <a:pt x="15" y="209"/>
                      <a:pt x="17" y="209"/>
                      <a:pt x="19" y="208"/>
                    </a:cubicBezTo>
                    <a:cubicBezTo>
                      <a:pt x="19" y="212"/>
                      <a:pt x="19" y="212"/>
                      <a:pt x="19" y="212"/>
                    </a:cubicBezTo>
                    <a:cubicBezTo>
                      <a:pt x="17" y="211"/>
                      <a:pt x="15" y="211"/>
                      <a:pt x="15" y="210"/>
                    </a:cubicBezTo>
                    <a:close/>
                    <a:moveTo>
                      <a:pt x="15" y="264"/>
                    </a:moveTo>
                    <a:cubicBezTo>
                      <a:pt x="15" y="264"/>
                      <a:pt x="17" y="263"/>
                      <a:pt x="19" y="262"/>
                    </a:cubicBezTo>
                    <a:cubicBezTo>
                      <a:pt x="19" y="266"/>
                      <a:pt x="19" y="266"/>
                      <a:pt x="19" y="266"/>
                    </a:cubicBezTo>
                    <a:cubicBezTo>
                      <a:pt x="17" y="266"/>
                      <a:pt x="15" y="265"/>
                      <a:pt x="15" y="264"/>
                    </a:cubicBezTo>
                    <a:close/>
                    <a:moveTo>
                      <a:pt x="15" y="318"/>
                    </a:moveTo>
                    <a:cubicBezTo>
                      <a:pt x="15" y="318"/>
                      <a:pt x="17" y="317"/>
                      <a:pt x="19" y="316"/>
                    </a:cubicBezTo>
                    <a:cubicBezTo>
                      <a:pt x="19" y="321"/>
                      <a:pt x="19" y="321"/>
                      <a:pt x="19" y="321"/>
                    </a:cubicBezTo>
                    <a:cubicBezTo>
                      <a:pt x="17" y="320"/>
                      <a:pt x="15" y="319"/>
                      <a:pt x="15" y="318"/>
                    </a:cubicBezTo>
                    <a:close/>
                    <a:moveTo>
                      <a:pt x="15" y="373"/>
                    </a:moveTo>
                    <a:cubicBezTo>
                      <a:pt x="15" y="372"/>
                      <a:pt x="17" y="371"/>
                      <a:pt x="19" y="370"/>
                    </a:cubicBezTo>
                    <a:cubicBezTo>
                      <a:pt x="19" y="375"/>
                      <a:pt x="19" y="375"/>
                      <a:pt x="19" y="375"/>
                    </a:cubicBezTo>
                    <a:cubicBezTo>
                      <a:pt x="17" y="374"/>
                      <a:pt x="15" y="373"/>
                      <a:pt x="15" y="373"/>
                    </a:cubicBezTo>
                    <a:close/>
                    <a:moveTo>
                      <a:pt x="353" y="340"/>
                    </a:moveTo>
                    <a:cubicBezTo>
                      <a:pt x="353" y="373"/>
                      <a:pt x="326" y="400"/>
                      <a:pt x="294" y="400"/>
                    </a:cubicBezTo>
                    <a:cubicBezTo>
                      <a:pt x="34" y="400"/>
                      <a:pt x="34" y="400"/>
                      <a:pt x="34" y="400"/>
                    </a:cubicBezTo>
                    <a:cubicBezTo>
                      <a:pt x="34" y="370"/>
                      <a:pt x="34" y="370"/>
                      <a:pt x="34" y="370"/>
                    </a:cubicBezTo>
                    <a:cubicBezTo>
                      <a:pt x="36" y="371"/>
                      <a:pt x="37" y="372"/>
                      <a:pt x="38" y="373"/>
                    </a:cubicBezTo>
                    <a:cubicBezTo>
                      <a:pt x="38" y="374"/>
                      <a:pt x="39" y="375"/>
                      <a:pt x="38" y="378"/>
                    </a:cubicBezTo>
                    <a:cubicBezTo>
                      <a:pt x="52" y="382"/>
                      <a:pt x="52" y="382"/>
                      <a:pt x="52" y="382"/>
                    </a:cubicBezTo>
                    <a:cubicBezTo>
                      <a:pt x="55" y="374"/>
                      <a:pt x="52" y="368"/>
                      <a:pt x="50" y="364"/>
                    </a:cubicBezTo>
                    <a:cubicBezTo>
                      <a:pt x="46" y="360"/>
                      <a:pt x="41" y="357"/>
                      <a:pt x="34" y="355"/>
                    </a:cubicBezTo>
                    <a:cubicBezTo>
                      <a:pt x="34" y="316"/>
                      <a:pt x="34" y="316"/>
                      <a:pt x="34" y="316"/>
                    </a:cubicBezTo>
                    <a:cubicBezTo>
                      <a:pt x="36" y="317"/>
                      <a:pt x="37" y="318"/>
                      <a:pt x="38" y="319"/>
                    </a:cubicBezTo>
                    <a:cubicBezTo>
                      <a:pt x="38" y="319"/>
                      <a:pt x="39" y="321"/>
                      <a:pt x="38" y="324"/>
                    </a:cubicBezTo>
                    <a:cubicBezTo>
                      <a:pt x="52" y="328"/>
                      <a:pt x="52" y="328"/>
                      <a:pt x="52" y="328"/>
                    </a:cubicBezTo>
                    <a:cubicBezTo>
                      <a:pt x="55" y="320"/>
                      <a:pt x="52" y="314"/>
                      <a:pt x="50" y="310"/>
                    </a:cubicBezTo>
                    <a:cubicBezTo>
                      <a:pt x="46" y="306"/>
                      <a:pt x="41" y="302"/>
                      <a:pt x="34" y="301"/>
                    </a:cubicBezTo>
                    <a:cubicBezTo>
                      <a:pt x="34" y="262"/>
                      <a:pt x="34" y="262"/>
                      <a:pt x="34" y="262"/>
                    </a:cubicBezTo>
                    <a:cubicBezTo>
                      <a:pt x="36" y="263"/>
                      <a:pt x="37" y="264"/>
                      <a:pt x="38" y="265"/>
                    </a:cubicBezTo>
                    <a:cubicBezTo>
                      <a:pt x="38" y="265"/>
                      <a:pt x="39" y="266"/>
                      <a:pt x="38" y="269"/>
                    </a:cubicBezTo>
                    <a:cubicBezTo>
                      <a:pt x="52" y="274"/>
                      <a:pt x="52" y="274"/>
                      <a:pt x="52" y="274"/>
                    </a:cubicBezTo>
                    <a:cubicBezTo>
                      <a:pt x="55" y="265"/>
                      <a:pt x="52" y="260"/>
                      <a:pt x="50" y="256"/>
                    </a:cubicBezTo>
                    <a:cubicBezTo>
                      <a:pt x="46" y="251"/>
                      <a:pt x="41" y="248"/>
                      <a:pt x="34" y="247"/>
                    </a:cubicBezTo>
                    <a:cubicBezTo>
                      <a:pt x="34" y="208"/>
                      <a:pt x="34" y="208"/>
                      <a:pt x="34" y="208"/>
                    </a:cubicBezTo>
                    <a:cubicBezTo>
                      <a:pt x="36" y="209"/>
                      <a:pt x="37" y="210"/>
                      <a:pt x="38" y="211"/>
                    </a:cubicBezTo>
                    <a:cubicBezTo>
                      <a:pt x="38" y="211"/>
                      <a:pt x="39" y="212"/>
                      <a:pt x="38" y="215"/>
                    </a:cubicBezTo>
                    <a:cubicBezTo>
                      <a:pt x="52" y="220"/>
                      <a:pt x="52" y="220"/>
                      <a:pt x="52" y="220"/>
                    </a:cubicBezTo>
                    <a:cubicBezTo>
                      <a:pt x="55" y="211"/>
                      <a:pt x="52" y="205"/>
                      <a:pt x="50" y="202"/>
                    </a:cubicBezTo>
                    <a:cubicBezTo>
                      <a:pt x="46" y="197"/>
                      <a:pt x="41" y="194"/>
                      <a:pt x="34" y="193"/>
                    </a:cubicBezTo>
                    <a:cubicBezTo>
                      <a:pt x="34" y="154"/>
                      <a:pt x="34" y="154"/>
                      <a:pt x="34" y="154"/>
                    </a:cubicBezTo>
                    <a:cubicBezTo>
                      <a:pt x="36" y="154"/>
                      <a:pt x="37" y="155"/>
                      <a:pt x="38" y="157"/>
                    </a:cubicBezTo>
                    <a:cubicBezTo>
                      <a:pt x="38" y="157"/>
                      <a:pt x="39" y="158"/>
                      <a:pt x="38" y="161"/>
                    </a:cubicBezTo>
                    <a:cubicBezTo>
                      <a:pt x="52" y="165"/>
                      <a:pt x="52" y="165"/>
                      <a:pt x="52" y="165"/>
                    </a:cubicBezTo>
                    <a:cubicBezTo>
                      <a:pt x="55" y="157"/>
                      <a:pt x="52" y="151"/>
                      <a:pt x="50" y="148"/>
                    </a:cubicBezTo>
                    <a:cubicBezTo>
                      <a:pt x="46" y="143"/>
                      <a:pt x="41" y="140"/>
                      <a:pt x="34" y="138"/>
                    </a:cubicBezTo>
                    <a:cubicBezTo>
                      <a:pt x="34" y="100"/>
                      <a:pt x="34" y="100"/>
                      <a:pt x="34" y="100"/>
                    </a:cubicBezTo>
                    <a:cubicBezTo>
                      <a:pt x="36" y="100"/>
                      <a:pt x="37" y="101"/>
                      <a:pt x="38" y="102"/>
                    </a:cubicBezTo>
                    <a:cubicBezTo>
                      <a:pt x="38" y="103"/>
                      <a:pt x="39" y="104"/>
                      <a:pt x="38" y="107"/>
                    </a:cubicBezTo>
                    <a:cubicBezTo>
                      <a:pt x="52" y="111"/>
                      <a:pt x="52" y="111"/>
                      <a:pt x="52" y="111"/>
                    </a:cubicBezTo>
                    <a:cubicBezTo>
                      <a:pt x="55" y="103"/>
                      <a:pt x="52" y="97"/>
                      <a:pt x="50" y="94"/>
                    </a:cubicBezTo>
                    <a:cubicBezTo>
                      <a:pt x="46" y="89"/>
                      <a:pt x="41" y="86"/>
                      <a:pt x="34" y="84"/>
                    </a:cubicBezTo>
                    <a:cubicBezTo>
                      <a:pt x="34" y="45"/>
                      <a:pt x="34" y="45"/>
                      <a:pt x="34" y="45"/>
                    </a:cubicBezTo>
                    <a:cubicBezTo>
                      <a:pt x="36" y="46"/>
                      <a:pt x="37" y="47"/>
                      <a:pt x="38" y="48"/>
                    </a:cubicBezTo>
                    <a:cubicBezTo>
                      <a:pt x="38" y="49"/>
                      <a:pt x="39" y="50"/>
                      <a:pt x="38" y="53"/>
                    </a:cubicBezTo>
                    <a:cubicBezTo>
                      <a:pt x="52" y="57"/>
                      <a:pt x="52" y="57"/>
                      <a:pt x="52" y="57"/>
                    </a:cubicBezTo>
                    <a:cubicBezTo>
                      <a:pt x="55" y="49"/>
                      <a:pt x="52" y="43"/>
                      <a:pt x="50" y="39"/>
                    </a:cubicBezTo>
                    <a:cubicBezTo>
                      <a:pt x="46" y="35"/>
                      <a:pt x="41" y="31"/>
                      <a:pt x="34" y="30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294" y="15"/>
                      <a:pt x="294" y="15"/>
                      <a:pt x="294" y="15"/>
                    </a:cubicBezTo>
                    <a:cubicBezTo>
                      <a:pt x="326" y="15"/>
                      <a:pt x="353" y="41"/>
                      <a:pt x="353" y="74"/>
                    </a:cubicBezTo>
                    <a:lnTo>
                      <a:pt x="353" y="34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71" tIns="34286" rIns="68571" bIns="34286" numCol="1" anchor="t" anchorCtr="0" compatLnSpc="1"/>
              <a:lstStyle/>
              <a:p>
                <a:endParaRPr lang="en-US"/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1671524" y="5064477"/>
              <a:ext cx="605747" cy="522196"/>
              <a:chOff x="3866318" y="3952412"/>
              <a:chExt cx="605747" cy="522196"/>
            </a:xfrm>
          </p:grpSpPr>
          <p:sp>
            <p:nvSpPr>
              <p:cNvPr id="14" name="六边形 13"/>
              <p:cNvSpPr/>
              <p:nvPr/>
            </p:nvSpPr>
            <p:spPr>
              <a:xfrm>
                <a:off x="3866318" y="3952412"/>
                <a:ext cx="605747" cy="522196"/>
              </a:xfrm>
              <a:prstGeom prst="hexagon">
                <a:avLst/>
              </a:prstGeom>
              <a:solidFill>
                <a:srgbClr val="EE35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Freeform 72"/>
              <p:cNvSpPr>
                <a:spLocks noEditPoints="1"/>
              </p:cNvSpPr>
              <p:nvPr/>
            </p:nvSpPr>
            <p:spPr bwMode="auto">
              <a:xfrm>
                <a:off x="4020374" y="4038498"/>
                <a:ext cx="316855" cy="317426"/>
              </a:xfrm>
              <a:custGeom>
                <a:avLst/>
                <a:gdLst>
                  <a:gd name="T0" fmla="*/ 337 w 411"/>
                  <a:gd name="T1" fmla="*/ 198 h 412"/>
                  <a:gd name="T2" fmla="*/ 284 w 411"/>
                  <a:gd name="T3" fmla="*/ 220 h 412"/>
                  <a:gd name="T4" fmla="*/ 249 w 411"/>
                  <a:gd name="T5" fmla="*/ 185 h 412"/>
                  <a:gd name="T6" fmla="*/ 283 w 411"/>
                  <a:gd name="T7" fmla="*/ 107 h 412"/>
                  <a:gd name="T8" fmla="*/ 176 w 411"/>
                  <a:gd name="T9" fmla="*/ 0 h 412"/>
                  <a:gd name="T10" fmla="*/ 68 w 411"/>
                  <a:gd name="T11" fmla="*/ 107 h 412"/>
                  <a:gd name="T12" fmla="*/ 116 w 411"/>
                  <a:gd name="T13" fmla="*/ 196 h 412"/>
                  <a:gd name="T14" fmla="*/ 96 w 411"/>
                  <a:gd name="T15" fmla="*/ 266 h 412"/>
                  <a:gd name="T16" fmla="*/ 74 w 411"/>
                  <a:gd name="T17" fmla="*/ 263 h 412"/>
                  <a:gd name="T18" fmla="*/ 0 w 411"/>
                  <a:gd name="T19" fmla="*/ 337 h 412"/>
                  <a:gd name="T20" fmla="*/ 74 w 411"/>
                  <a:gd name="T21" fmla="*/ 412 h 412"/>
                  <a:gd name="T22" fmla="*/ 149 w 411"/>
                  <a:gd name="T23" fmla="*/ 337 h 412"/>
                  <a:gd name="T24" fmla="*/ 110 w 411"/>
                  <a:gd name="T25" fmla="*/ 272 h 412"/>
                  <a:gd name="T26" fmla="*/ 130 w 411"/>
                  <a:gd name="T27" fmla="*/ 204 h 412"/>
                  <a:gd name="T28" fmla="*/ 176 w 411"/>
                  <a:gd name="T29" fmla="*/ 214 h 412"/>
                  <a:gd name="T30" fmla="*/ 238 w 411"/>
                  <a:gd name="T31" fmla="*/ 195 h 412"/>
                  <a:gd name="T32" fmla="*/ 275 w 411"/>
                  <a:gd name="T33" fmla="*/ 232 h 412"/>
                  <a:gd name="T34" fmla="*/ 262 w 411"/>
                  <a:gd name="T35" fmla="*/ 273 h 412"/>
                  <a:gd name="T36" fmla="*/ 337 w 411"/>
                  <a:gd name="T37" fmla="*/ 347 h 412"/>
                  <a:gd name="T38" fmla="*/ 411 w 411"/>
                  <a:gd name="T39" fmla="*/ 273 h 412"/>
                  <a:gd name="T40" fmla="*/ 337 w 411"/>
                  <a:gd name="T41" fmla="*/ 198 h 412"/>
                  <a:gd name="T42" fmla="*/ 134 w 411"/>
                  <a:gd name="T43" fmla="*/ 337 h 412"/>
                  <a:gd name="T44" fmla="*/ 74 w 411"/>
                  <a:gd name="T45" fmla="*/ 397 h 412"/>
                  <a:gd name="T46" fmla="*/ 14 w 411"/>
                  <a:gd name="T47" fmla="*/ 337 h 412"/>
                  <a:gd name="T48" fmla="*/ 74 w 411"/>
                  <a:gd name="T49" fmla="*/ 278 h 412"/>
                  <a:gd name="T50" fmla="*/ 134 w 411"/>
                  <a:gd name="T51" fmla="*/ 337 h 412"/>
                  <a:gd name="T52" fmla="*/ 83 w 411"/>
                  <a:gd name="T53" fmla="*/ 107 h 412"/>
                  <a:gd name="T54" fmla="*/ 176 w 411"/>
                  <a:gd name="T55" fmla="*/ 14 h 412"/>
                  <a:gd name="T56" fmla="*/ 268 w 411"/>
                  <a:gd name="T57" fmla="*/ 107 h 412"/>
                  <a:gd name="T58" fmla="*/ 176 w 411"/>
                  <a:gd name="T59" fmla="*/ 200 h 412"/>
                  <a:gd name="T60" fmla="*/ 83 w 411"/>
                  <a:gd name="T61" fmla="*/ 107 h 412"/>
                  <a:gd name="T62" fmla="*/ 337 w 411"/>
                  <a:gd name="T63" fmla="*/ 332 h 412"/>
                  <a:gd name="T64" fmla="*/ 277 w 411"/>
                  <a:gd name="T65" fmla="*/ 273 h 412"/>
                  <a:gd name="T66" fmla="*/ 337 w 411"/>
                  <a:gd name="T67" fmla="*/ 213 h 412"/>
                  <a:gd name="T68" fmla="*/ 397 w 411"/>
                  <a:gd name="T69" fmla="*/ 273 h 412"/>
                  <a:gd name="T70" fmla="*/ 337 w 411"/>
                  <a:gd name="T71" fmla="*/ 332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11" h="412">
                    <a:moveTo>
                      <a:pt x="337" y="198"/>
                    </a:moveTo>
                    <a:cubicBezTo>
                      <a:pt x="316" y="198"/>
                      <a:pt x="298" y="206"/>
                      <a:pt x="284" y="220"/>
                    </a:cubicBezTo>
                    <a:cubicBezTo>
                      <a:pt x="249" y="185"/>
                      <a:pt x="249" y="185"/>
                      <a:pt x="249" y="185"/>
                    </a:cubicBezTo>
                    <a:cubicBezTo>
                      <a:pt x="270" y="166"/>
                      <a:pt x="283" y="138"/>
                      <a:pt x="283" y="107"/>
                    </a:cubicBezTo>
                    <a:cubicBezTo>
                      <a:pt x="283" y="48"/>
                      <a:pt x="235" y="0"/>
                      <a:pt x="176" y="0"/>
                    </a:cubicBezTo>
                    <a:cubicBezTo>
                      <a:pt x="117" y="0"/>
                      <a:pt x="68" y="48"/>
                      <a:pt x="68" y="107"/>
                    </a:cubicBezTo>
                    <a:cubicBezTo>
                      <a:pt x="68" y="144"/>
                      <a:pt x="88" y="177"/>
                      <a:pt x="116" y="196"/>
                    </a:cubicBezTo>
                    <a:cubicBezTo>
                      <a:pt x="96" y="266"/>
                      <a:pt x="96" y="266"/>
                      <a:pt x="96" y="266"/>
                    </a:cubicBezTo>
                    <a:cubicBezTo>
                      <a:pt x="89" y="264"/>
                      <a:pt x="82" y="263"/>
                      <a:pt x="74" y="263"/>
                    </a:cubicBezTo>
                    <a:cubicBezTo>
                      <a:pt x="33" y="263"/>
                      <a:pt x="0" y="296"/>
                      <a:pt x="0" y="337"/>
                    </a:cubicBezTo>
                    <a:cubicBezTo>
                      <a:pt x="0" y="378"/>
                      <a:pt x="33" y="412"/>
                      <a:pt x="74" y="412"/>
                    </a:cubicBezTo>
                    <a:cubicBezTo>
                      <a:pt x="115" y="412"/>
                      <a:pt x="149" y="378"/>
                      <a:pt x="149" y="337"/>
                    </a:cubicBezTo>
                    <a:cubicBezTo>
                      <a:pt x="149" y="309"/>
                      <a:pt x="133" y="284"/>
                      <a:pt x="110" y="272"/>
                    </a:cubicBezTo>
                    <a:cubicBezTo>
                      <a:pt x="130" y="204"/>
                      <a:pt x="130" y="204"/>
                      <a:pt x="130" y="204"/>
                    </a:cubicBezTo>
                    <a:cubicBezTo>
                      <a:pt x="144" y="210"/>
                      <a:pt x="159" y="214"/>
                      <a:pt x="176" y="214"/>
                    </a:cubicBezTo>
                    <a:cubicBezTo>
                      <a:pt x="199" y="214"/>
                      <a:pt x="220" y="207"/>
                      <a:pt x="238" y="195"/>
                    </a:cubicBezTo>
                    <a:cubicBezTo>
                      <a:pt x="275" y="232"/>
                      <a:pt x="275" y="232"/>
                      <a:pt x="275" y="232"/>
                    </a:cubicBezTo>
                    <a:cubicBezTo>
                      <a:pt x="267" y="243"/>
                      <a:pt x="262" y="257"/>
                      <a:pt x="262" y="273"/>
                    </a:cubicBezTo>
                    <a:cubicBezTo>
                      <a:pt x="262" y="314"/>
                      <a:pt x="296" y="347"/>
                      <a:pt x="337" y="347"/>
                    </a:cubicBezTo>
                    <a:cubicBezTo>
                      <a:pt x="378" y="347"/>
                      <a:pt x="411" y="314"/>
                      <a:pt x="411" y="273"/>
                    </a:cubicBezTo>
                    <a:cubicBezTo>
                      <a:pt x="411" y="231"/>
                      <a:pt x="378" y="198"/>
                      <a:pt x="337" y="198"/>
                    </a:cubicBezTo>
                    <a:close/>
                    <a:moveTo>
                      <a:pt x="134" y="337"/>
                    </a:moveTo>
                    <a:cubicBezTo>
                      <a:pt x="134" y="370"/>
                      <a:pt x="107" y="397"/>
                      <a:pt x="74" y="397"/>
                    </a:cubicBezTo>
                    <a:cubicBezTo>
                      <a:pt x="41" y="397"/>
                      <a:pt x="14" y="370"/>
                      <a:pt x="14" y="337"/>
                    </a:cubicBezTo>
                    <a:cubicBezTo>
                      <a:pt x="14" y="304"/>
                      <a:pt x="41" y="278"/>
                      <a:pt x="74" y="278"/>
                    </a:cubicBezTo>
                    <a:cubicBezTo>
                      <a:pt x="107" y="278"/>
                      <a:pt x="134" y="304"/>
                      <a:pt x="134" y="337"/>
                    </a:cubicBezTo>
                    <a:close/>
                    <a:moveTo>
                      <a:pt x="83" y="107"/>
                    </a:moveTo>
                    <a:cubicBezTo>
                      <a:pt x="83" y="56"/>
                      <a:pt x="125" y="14"/>
                      <a:pt x="176" y="14"/>
                    </a:cubicBezTo>
                    <a:cubicBezTo>
                      <a:pt x="227" y="14"/>
                      <a:pt x="268" y="56"/>
                      <a:pt x="268" y="107"/>
                    </a:cubicBezTo>
                    <a:cubicBezTo>
                      <a:pt x="268" y="158"/>
                      <a:pt x="227" y="200"/>
                      <a:pt x="176" y="200"/>
                    </a:cubicBezTo>
                    <a:cubicBezTo>
                      <a:pt x="125" y="200"/>
                      <a:pt x="83" y="158"/>
                      <a:pt x="83" y="107"/>
                    </a:cubicBezTo>
                    <a:close/>
                    <a:moveTo>
                      <a:pt x="337" y="332"/>
                    </a:moveTo>
                    <a:cubicBezTo>
                      <a:pt x="304" y="332"/>
                      <a:pt x="277" y="306"/>
                      <a:pt x="277" y="273"/>
                    </a:cubicBezTo>
                    <a:cubicBezTo>
                      <a:pt x="277" y="240"/>
                      <a:pt x="304" y="213"/>
                      <a:pt x="337" y="213"/>
                    </a:cubicBezTo>
                    <a:cubicBezTo>
                      <a:pt x="370" y="213"/>
                      <a:pt x="397" y="240"/>
                      <a:pt x="397" y="273"/>
                    </a:cubicBezTo>
                    <a:cubicBezTo>
                      <a:pt x="397" y="306"/>
                      <a:pt x="370" y="332"/>
                      <a:pt x="337" y="33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71" tIns="34286" rIns="68571" bIns="34286" numCol="1" anchor="t" anchorCtr="0" compatLnSpc="1"/>
              <a:lstStyle/>
              <a:p>
                <a:endParaRPr lang="en-US"/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2618909" y="5077355"/>
              <a:ext cx="605747" cy="522196"/>
              <a:chOff x="8467812" y="1723333"/>
              <a:chExt cx="605747" cy="522196"/>
            </a:xfrm>
          </p:grpSpPr>
          <p:sp>
            <p:nvSpPr>
              <p:cNvPr id="17" name="六边形 16"/>
              <p:cNvSpPr/>
              <p:nvPr/>
            </p:nvSpPr>
            <p:spPr>
              <a:xfrm>
                <a:off x="8467812" y="1723333"/>
                <a:ext cx="605747" cy="522196"/>
              </a:xfrm>
              <a:prstGeom prst="hexagon">
                <a:avLst/>
              </a:prstGeom>
              <a:solidFill>
                <a:srgbClr val="11A7F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Freeform 78"/>
              <p:cNvSpPr>
                <a:spLocks noEditPoints="1"/>
              </p:cNvSpPr>
              <p:nvPr/>
            </p:nvSpPr>
            <p:spPr bwMode="auto">
              <a:xfrm>
                <a:off x="8616634" y="1827368"/>
                <a:ext cx="308102" cy="308022"/>
              </a:xfrm>
              <a:custGeom>
                <a:avLst/>
                <a:gdLst>
                  <a:gd name="T0" fmla="*/ 174 w 347"/>
                  <a:gd name="T1" fmla="*/ 0 h 347"/>
                  <a:gd name="T2" fmla="*/ 0 w 347"/>
                  <a:gd name="T3" fmla="*/ 174 h 347"/>
                  <a:gd name="T4" fmla="*/ 174 w 347"/>
                  <a:gd name="T5" fmla="*/ 347 h 347"/>
                  <a:gd name="T6" fmla="*/ 347 w 347"/>
                  <a:gd name="T7" fmla="*/ 174 h 347"/>
                  <a:gd name="T8" fmla="*/ 174 w 347"/>
                  <a:gd name="T9" fmla="*/ 0 h 347"/>
                  <a:gd name="T10" fmla="*/ 332 w 347"/>
                  <a:gd name="T11" fmla="*/ 166 h 347"/>
                  <a:gd name="T12" fmla="*/ 283 w 347"/>
                  <a:gd name="T13" fmla="*/ 166 h 347"/>
                  <a:gd name="T14" fmla="*/ 231 w 347"/>
                  <a:gd name="T15" fmla="*/ 26 h 347"/>
                  <a:gd name="T16" fmla="*/ 332 w 347"/>
                  <a:gd name="T17" fmla="*/ 166 h 347"/>
                  <a:gd name="T18" fmla="*/ 174 w 347"/>
                  <a:gd name="T19" fmla="*/ 332 h 347"/>
                  <a:gd name="T20" fmla="*/ 147 w 347"/>
                  <a:gd name="T21" fmla="*/ 181 h 347"/>
                  <a:gd name="T22" fmla="*/ 200 w 347"/>
                  <a:gd name="T23" fmla="*/ 181 h 347"/>
                  <a:gd name="T24" fmla="*/ 174 w 347"/>
                  <a:gd name="T25" fmla="*/ 332 h 347"/>
                  <a:gd name="T26" fmla="*/ 147 w 347"/>
                  <a:gd name="T27" fmla="*/ 166 h 347"/>
                  <a:gd name="T28" fmla="*/ 174 w 347"/>
                  <a:gd name="T29" fmla="*/ 15 h 347"/>
                  <a:gd name="T30" fmla="*/ 174 w 347"/>
                  <a:gd name="T31" fmla="*/ 15 h 347"/>
                  <a:gd name="T32" fmla="*/ 200 w 347"/>
                  <a:gd name="T33" fmla="*/ 166 h 347"/>
                  <a:gd name="T34" fmla="*/ 147 w 347"/>
                  <a:gd name="T35" fmla="*/ 166 h 347"/>
                  <a:gd name="T36" fmla="*/ 153 w 347"/>
                  <a:gd name="T37" fmla="*/ 19 h 347"/>
                  <a:gd name="T38" fmla="*/ 133 w 347"/>
                  <a:gd name="T39" fmla="*/ 166 h 347"/>
                  <a:gd name="T40" fmla="*/ 79 w 347"/>
                  <a:gd name="T41" fmla="*/ 166 h 347"/>
                  <a:gd name="T42" fmla="*/ 153 w 347"/>
                  <a:gd name="T43" fmla="*/ 19 h 347"/>
                  <a:gd name="T44" fmla="*/ 133 w 347"/>
                  <a:gd name="T45" fmla="*/ 181 h 347"/>
                  <a:gd name="T46" fmla="*/ 153 w 347"/>
                  <a:gd name="T47" fmla="*/ 329 h 347"/>
                  <a:gd name="T48" fmla="*/ 79 w 347"/>
                  <a:gd name="T49" fmla="*/ 181 h 347"/>
                  <a:gd name="T50" fmla="*/ 133 w 347"/>
                  <a:gd name="T51" fmla="*/ 181 h 347"/>
                  <a:gd name="T52" fmla="*/ 194 w 347"/>
                  <a:gd name="T53" fmla="*/ 329 h 347"/>
                  <a:gd name="T54" fmla="*/ 215 w 347"/>
                  <a:gd name="T55" fmla="*/ 181 h 347"/>
                  <a:gd name="T56" fmla="*/ 268 w 347"/>
                  <a:gd name="T57" fmla="*/ 181 h 347"/>
                  <a:gd name="T58" fmla="*/ 194 w 347"/>
                  <a:gd name="T59" fmla="*/ 329 h 347"/>
                  <a:gd name="T60" fmla="*/ 215 w 347"/>
                  <a:gd name="T61" fmla="*/ 166 h 347"/>
                  <a:gd name="T62" fmla="*/ 194 w 347"/>
                  <a:gd name="T63" fmla="*/ 19 h 347"/>
                  <a:gd name="T64" fmla="*/ 268 w 347"/>
                  <a:gd name="T65" fmla="*/ 166 h 347"/>
                  <a:gd name="T66" fmla="*/ 215 w 347"/>
                  <a:gd name="T67" fmla="*/ 166 h 347"/>
                  <a:gd name="T68" fmla="*/ 117 w 347"/>
                  <a:gd name="T69" fmla="*/ 26 h 347"/>
                  <a:gd name="T70" fmla="*/ 64 w 347"/>
                  <a:gd name="T71" fmla="*/ 166 h 347"/>
                  <a:gd name="T72" fmla="*/ 15 w 347"/>
                  <a:gd name="T73" fmla="*/ 166 h 347"/>
                  <a:gd name="T74" fmla="*/ 117 w 347"/>
                  <a:gd name="T75" fmla="*/ 26 h 347"/>
                  <a:gd name="T76" fmla="*/ 15 w 347"/>
                  <a:gd name="T77" fmla="*/ 181 h 347"/>
                  <a:gd name="T78" fmla="*/ 64 w 347"/>
                  <a:gd name="T79" fmla="*/ 181 h 347"/>
                  <a:gd name="T80" fmla="*/ 117 w 347"/>
                  <a:gd name="T81" fmla="*/ 322 h 347"/>
                  <a:gd name="T82" fmla="*/ 15 w 347"/>
                  <a:gd name="T83" fmla="*/ 181 h 347"/>
                  <a:gd name="T84" fmla="*/ 231 w 347"/>
                  <a:gd name="T85" fmla="*/ 322 h 347"/>
                  <a:gd name="T86" fmla="*/ 283 w 347"/>
                  <a:gd name="T87" fmla="*/ 181 h 347"/>
                  <a:gd name="T88" fmla="*/ 332 w 347"/>
                  <a:gd name="T89" fmla="*/ 181 h 347"/>
                  <a:gd name="T90" fmla="*/ 231 w 347"/>
                  <a:gd name="T91" fmla="*/ 322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47" h="347">
                    <a:moveTo>
                      <a:pt x="174" y="0"/>
                    </a:moveTo>
                    <a:cubicBezTo>
                      <a:pt x="78" y="0"/>
                      <a:pt x="0" y="78"/>
                      <a:pt x="0" y="174"/>
                    </a:cubicBezTo>
                    <a:cubicBezTo>
                      <a:pt x="0" y="269"/>
                      <a:pt x="78" y="347"/>
                      <a:pt x="174" y="347"/>
                    </a:cubicBezTo>
                    <a:cubicBezTo>
                      <a:pt x="269" y="347"/>
                      <a:pt x="347" y="269"/>
                      <a:pt x="347" y="174"/>
                    </a:cubicBezTo>
                    <a:cubicBezTo>
                      <a:pt x="347" y="78"/>
                      <a:pt x="269" y="0"/>
                      <a:pt x="174" y="0"/>
                    </a:cubicBezTo>
                    <a:close/>
                    <a:moveTo>
                      <a:pt x="332" y="166"/>
                    </a:moveTo>
                    <a:cubicBezTo>
                      <a:pt x="283" y="166"/>
                      <a:pt x="283" y="166"/>
                      <a:pt x="283" y="166"/>
                    </a:cubicBezTo>
                    <a:cubicBezTo>
                      <a:pt x="281" y="107"/>
                      <a:pt x="261" y="55"/>
                      <a:pt x="231" y="26"/>
                    </a:cubicBezTo>
                    <a:cubicBezTo>
                      <a:pt x="288" y="48"/>
                      <a:pt x="329" y="102"/>
                      <a:pt x="332" y="166"/>
                    </a:cubicBezTo>
                    <a:close/>
                    <a:moveTo>
                      <a:pt x="174" y="332"/>
                    </a:moveTo>
                    <a:cubicBezTo>
                      <a:pt x="165" y="330"/>
                      <a:pt x="148" y="277"/>
                      <a:pt x="147" y="181"/>
                    </a:cubicBezTo>
                    <a:cubicBezTo>
                      <a:pt x="200" y="181"/>
                      <a:pt x="200" y="181"/>
                      <a:pt x="200" y="181"/>
                    </a:cubicBezTo>
                    <a:cubicBezTo>
                      <a:pt x="199" y="277"/>
                      <a:pt x="183" y="330"/>
                      <a:pt x="174" y="332"/>
                    </a:cubicBezTo>
                    <a:close/>
                    <a:moveTo>
                      <a:pt x="147" y="166"/>
                    </a:moveTo>
                    <a:cubicBezTo>
                      <a:pt x="148" y="70"/>
                      <a:pt x="165" y="17"/>
                      <a:pt x="174" y="15"/>
                    </a:cubicBezTo>
                    <a:cubicBezTo>
                      <a:pt x="174" y="15"/>
                      <a:pt x="174" y="15"/>
                      <a:pt x="174" y="15"/>
                    </a:cubicBezTo>
                    <a:cubicBezTo>
                      <a:pt x="183" y="17"/>
                      <a:pt x="199" y="70"/>
                      <a:pt x="200" y="166"/>
                    </a:cubicBezTo>
                    <a:lnTo>
                      <a:pt x="147" y="166"/>
                    </a:lnTo>
                    <a:close/>
                    <a:moveTo>
                      <a:pt x="153" y="19"/>
                    </a:moveTo>
                    <a:cubicBezTo>
                      <a:pt x="138" y="51"/>
                      <a:pt x="133" y="118"/>
                      <a:pt x="133" y="166"/>
                    </a:cubicBezTo>
                    <a:cubicBezTo>
                      <a:pt x="79" y="166"/>
                      <a:pt x="79" y="166"/>
                      <a:pt x="79" y="166"/>
                    </a:cubicBezTo>
                    <a:cubicBezTo>
                      <a:pt x="81" y="94"/>
                      <a:pt x="112" y="34"/>
                      <a:pt x="153" y="19"/>
                    </a:cubicBezTo>
                    <a:close/>
                    <a:moveTo>
                      <a:pt x="133" y="181"/>
                    </a:moveTo>
                    <a:cubicBezTo>
                      <a:pt x="133" y="229"/>
                      <a:pt x="138" y="296"/>
                      <a:pt x="153" y="329"/>
                    </a:cubicBezTo>
                    <a:cubicBezTo>
                      <a:pt x="112" y="313"/>
                      <a:pt x="81" y="254"/>
                      <a:pt x="79" y="181"/>
                    </a:cubicBezTo>
                    <a:lnTo>
                      <a:pt x="133" y="181"/>
                    </a:lnTo>
                    <a:close/>
                    <a:moveTo>
                      <a:pt x="194" y="329"/>
                    </a:moveTo>
                    <a:cubicBezTo>
                      <a:pt x="209" y="296"/>
                      <a:pt x="214" y="229"/>
                      <a:pt x="215" y="181"/>
                    </a:cubicBezTo>
                    <a:cubicBezTo>
                      <a:pt x="268" y="181"/>
                      <a:pt x="268" y="181"/>
                      <a:pt x="268" y="181"/>
                    </a:cubicBezTo>
                    <a:cubicBezTo>
                      <a:pt x="266" y="254"/>
                      <a:pt x="235" y="313"/>
                      <a:pt x="194" y="329"/>
                    </a:cubicBezTo>
                    <a:close/>
                    <a:moveTo>
                      <a:pt x="215" y="166"/>
                    </a:moveTo>
                    <a:cubicBezTo>
                      <a:pt x="214" y="118"/>
                      <a:pt x="209" y="51"/>
                      <a:pt x="194" y="19"/>
                    </a:cubicBezTo>
                    <a:cubicBezTo>
                      <a:pt x="235" y="34"/>
                      <a:pt x="266" y="94"/>
                      <a:pt x="268" y="166"/>
                    </a:cubicBezTo>
                    <a:lnTo>
                      <a:pt x="215" y="166"/>
                    </a:lnTo>
                    <a:close/>
                    <a:moveTo>
                      <a:pt x="117" y="26"/>
                    </a:moveTo>
                    <a:cubicBezTo>
                      <a:pt x="87" y="55"/>
                      <a:pt x="66" y="107"/>
                      <a:pt x="64" y="166"/>
                    </a:cubicBezTo>
                    <a:cubicBezTo>
                      <a:pt x="15" y="166"/>
                      <a:pt x="15" y="166"/>
                      <a:pt x="15" y="166"/>
                    </a:cubicBezTo>
                    <a:cubicBezTo>
                      <a:pt x="18" y="102"/>
                      <a:pt x="59" y="48"/>
                      <a:pt x="117" y="26"/>
                    </a:cubicBezTo>
                    <a:close/>
                    <a:moveTo>
                      <a:pt x="15" y="181"/>
                    </a:moveTo>
                    <a:cubicBezTo>
                      <a:pt x="64" y="181"/>
                      <a:pt x="64" y="181"/>
                      <a:pt x="64" y="181"/>
                    </a:cubicBezTo>
                    <a:cubicBezTo>
                      <a:pt x="66" y="241"/>
                      <a:pt x="87" y="292"/>
                      <a:pt x="117" y="322"/>
                    </a:cubicBezTo>
                    <a:cubicBezTo>
                      <a:pt x="59" y="300"/>
                      <a:pt x="18" y="245"/>
                      <a:pt x="15" y="181"/>
                    </a:cubicBezTo>
                    <a:close/>
                    <a:moveTo>
                      <a:pt x="231" y="322"/>
                    </a:moveTo>
                    <a:cubicBezTo>
                      <a:pt x="261" y="292"/>
                      <a:pt x="281" y="241"/>
                      <a:pt x="283" y="181"/>
                    </a:cubicBezTo>
                    <a:cubicBezTo>
                      <a:pt x="332" y="181"/>
                      <a:pt x="332" y="181"/>
                      <a:pt x="332" y="181"/>
                    </a:cubicBezTo>
                    <a:cubicBezTo>
                      <a:pt x="329" y="245"/>
                      <a:pt x="288" y="300"/>
                      <a:pt x="231" y="32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71" tIns="34286" rIns="68571" bIns="34286" numCol="1" anchor="t" anchorCtr="0" compatLnSpc="1"/>
              <a:lstStyle/>
              <a:p>
                <a:endParaRPr lang="en-US"/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2143963" y="5331934"/>
              <a:ext cx="605747" cy="522196"/>
              <a:chOff x="7854639" y="2065284"/>
              <a:chExt cx="605747" cy="522196"/>
            </a:xfrm>
          </p:grpSpPr>
          <p:sp>
            <p:nvSpPr>
              <p:cNvPr id="20" name="六边形 19"/>
              <p:cNvSpPr/>
              <p:nvPr/>
            </p:nvSpPr>
            <p:spPr>
              <a:xfrm>
                <a:off x="7854639" y="2065284"/>
                <a:ext cx="605747" cy="522196"/>
              </a:xfrm>
              <a:prstGeom prst="hexagon">
                <a:avLst/>
              </a:prstGeom>
              <a:solidFill>
                <a:srgbClr val="95D1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Freeform 83"/>
              <p:cNvSpPr>
                <a:spLocks noEditPoints="1"/>
              </p:cNvSpPr>
              <p:nvPr/>
            </p:nvSpPr>
            <p:spPr bwMode="auto">
              <a:xfrm>
                <a:off x="7985438" y="2189303"/>
                <a:ext cx="344147" cy="267483"/>
              </a:xfrm>
              <a:custGeom>
                <a:avLst/>
                <a:gdLst>
                  <a:gd name="T0" fmla="*/ 339 w 413"/>
                  <a:gd name="T1" fmla="*/ 41 h 321"/>
                  <a:gd name="T2" fmla="*/ 280 w 413"/>
                  <a:gd name="T3" fmla="*/ 41 h 321"/>
                  <a:gd name="T4" fmla="*/ 280 w 413"/>
                  <a:gd name="T5" fmla="*/ 8 h 321"/>
                  <a:gd name="T6" fmla="*/ 273 w 413"/>
                  <a:gd name="T7" fmla="*/ 0 h 321"/>
                  <a:gd name="T8" fmla="*/ 140 w 413"/>
                  <a:gd name="T9" fmla="*/ 0 h 321"/>
                  <a:gd name="T10" fmla="*/ 132 w 413"/>
                  <a:gd name="T11" fmla="*/ 8 h 321"/>
                  <a:gd name="T12" fmla="*/ 132 w 413"/>
                  <a:gd name="T13" fmla="*/ 41 h 321"/>
                  <a:gd name="T14" fmla="*/ 73 w 413"/>
                  <a:gd name="T15" fmla="*/ 41 h 321"/>
                  <a:gd name="T16" fmla="*/ 0 w 413"/>
                  <a:gd name="T17" fmla="*/ 115 h 321"/>
                  <a:gd name="T18" fmla="*/ 0 w 413"/>
                  <a:gd name="T19" fmla="*/ 247 h 321"/>
                  <a:gd name="T20" fmla="*/ 73 w 413"/>
                  <a:gd name="T21" fmla="*/ 321 h 321"/>
                  <a:gd name="T22" fmla="*/ 339 w 413"/>
                  <a:gd name="T23" fmla="*/ 321 h 321"/>
                  <a:gd name="T24" fmla="*/ 413 w 413"/>
                  <a:gd name="T25" fmla="*/ 247 h 321"/>
                  <a:gd name="T26" fmla="*/ 413 w 413"/>
                  <a:gd name="T27" fmla="*/ 115 h 321"/>
                  <a:gd name="T28" fmla="*/ 339 w 413"/>
                  <a:gd name="T29" fmla="*/ 41 h 321"/>
                  <a:gd name="T30" fmla="*/ 81 w 413"/>
                  <a:gd name="T31" fmla="*/ 56 h 321"/>
                  <a:gd name="T32" fmla="*/ 332 w 413"/>
                  <a:gd name="T33" fmla="*/ 56 h 321"/>
                  <a:gd name="T34" fmla="*/ 332 w 413"/>
                  <a:gd name="T35" fmla="*/ 306 h 321"/>
                  <a:gd name="T36" fmla="*/ 81 w 413"/>
                  <a:gd name="T37" fmla="*/ 306 h 321"/>
                  <a:gd name="T38" fmla="*/ 81 w 413"/>
                  <a:gd name="T39" fmla="*/ 56 h 321"/>
                  <a:gd name="T40" fmla="*/ 147 w 413"/>
                  <a:gd name="T41" fmla="*/ 15 h 321"/>
                  <a:gd name="T42" fmla="*/ 265 w 413"/>
                  <a:gd name="T43" fmla="*/ 15 h 321"/>
                  <a:gd name="T44" fmla="*/ 265 w 413"/>
                  <a:gd name="T45" fmla="*/ 41 h 321"/>
                  <a:gd name="T46" fmla="*/ 147 w 413"/>
                  <a:gd name="T47" fmla="*/ 41 h 321"/>
                  <a:gd name="T48" fmla="*/ 147 w 413"/>
                  <a:gd name="T49" fmla="*/ 15 h 321"/>
                  <a:gd name="T50" fmla="*/ 14 w 413"/>
                  <a:gd name="T51" fmla="*/ 247 h 321"/>
                  <a:gd name="T52" fmla="*/ 14 w 413"/>
                  <a:gd name="T53" fmla="*/ 115 h 321"/>
                  <a:gd name="T54" fmla="*/ 66 w 413"/>
                  <a:gd name="T55" fmla="*/ 56 h 321"/>
                  <a:gd name="T56" fmla="*/ 66 w 413"/>
                  <a:gd name="T57" fmla="*/ 305 h 321"/>
                  <a:gd name="T58" fmla="*/ 14 w 413"/>
                  <a:gd name="T59" fmla="*/ 247 h 321"/>
                  <a:gd name="T60" fmla="*/ 398 w 413"/>
                  <a:gd name="T61" fmla="*/ 247 h 321"/>
                  <a:gd name="T62" fmla="*/ 347 w 413"/>
                  <a:gd name="T63" fmla="*/ 305 h 321"/>
                  <a:gd name="T64" fmla="*/ 347 w 413"/>
                  <a:gd name="T65" fmla="*/ 56 h 321"/>
                  <a:gd name="T66" fmla="*/ 398 w 413"/>
                  <a:gd name="T67" fmla="*/ 115 h 321"/>
                  <a:gd name="T68" fmla="*/ 398 w 413"/>
                  <a:gd name="T69" fmla="*/ 247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13" h="321">
                    <a:moveTo>
                      <a:pt x="339" y="41"/>
                    </a:moveTo>
                    <a:cubicBezTo>
                      <a:pt x="280" y="41"/>
                      <a:pt x="280" y="41"/>
                      <a:pt x="280" y="41"/>
                    </a:cubicBezTo>
                    <a:cubicBezTo>
                      <a:pt x="280" y="8"/>
                      <a:pt x="280" y="8"/>
                      <a:pt x="280" y="8"/>
                    </a:cubicBezTo>
                    <a:cubicBezTo>
                      <a:pt x="280" y="4"/>
                      <a:pt x="277" y="0"/>
                      <a:pt x="273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36" y="0"/>
                      <a:pt x="132" y="4"/>
                      <a:pt x="132" y="8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73" y="41"/>
                      <a:pt x="73" y="41"/>
                      <a:pt x="73" y="41"/>
                    </a:cubicBezTo>
                    <a:cubicBezTo>
                      <a:pt x="33" y="41"/>
                      <a:pt x="0" y="74"/>
                      <a:pt x="0" y="115"/>
                    </a:cubicBezTo>
                    <a:cubicBezTo>
                      <a:pt x="0" y="247"/>
                      <a:pt x="0" y="247"/>
                      <a:pt x="0" y="247"/>
                    </a:cubicBezTo>
                    <a:cubicBezTo>
                      <a:pt x="0" y="288"/>
                      <a:pt x="33" y="321"/>
                      <a:pt x="73" y="321"/>
                    </a:cubicBezTo>
                    <a:cubicBezTo>
                      <a:pt x="339" y="321"/>
                      <a:pt x="339" y="321"/>
                      <a:pt x="339" y="321"/>
                    </a:cubicBezTo>
                    <a:cubicBezTo>
                      <a:pt x="380" y="321"/>
                      <a:pt x="413" y="288"/>
                      <a:pt x="413" y="247"/>
                    </a:cubicBezTo>
                    <a:cubicBezTo>
                      <a:pt x="413" y="115"/>
                      <a:pt x="413" y="115"/>
                      <a:pt x="413" y="115"/>
                    </a:cubicBezTo>
                    <a:cubicBezTo>
                      <a:pt x="413" y="74"/>
                      <a:pt x="380" y="41"/>
                      <a:pt x="339" y="41"/>
                    </a:cubicBezTo>
                    <a:close/>
                    <a:moveTo>
                      <a:pt x="81" y="56"/>
                    </a:moveTo>
                    <a:cubicBezTo>
                      <a:pt x="332" y="56"/>
                      <a:pt x="332" y="56"/>
                      <a:pt x="332" y="56"/>
                    </a:cubicBezTo>
                    <a:cubicBezTo>
                      <a:pt x="332" y="306"/>
                      <a:pt x="332" y="306"/>
                      <a:pt x="332" y="306"/>
                    </a:cubicBezTo>
                    <a:cubicBezTo>
                      <a:pt x="81" y="306"/>
                      <a:pt x="81" y="306"/>
                      <a:pt x="81" y="306"/>
                    </a:cubicBezTo>
                    <a:lnTo>
                      <a:pt x="81" y="56"/>
                    </a:lnTo>
                    <a:close/>
                    <a:moveTo>
                      <a:pt x="147" y="15"/>
                    </a:moveTo>
                    <a:cubicBezTo>
                      <a:pt x="265" y="15"/>
                      <a:pt x="265" y="15"/>
                      <a:pt x="265" y="15"/>
                    </a:cubicBezTo>
                    <a:cubicBezTo>
                      <a:pt x="265" y="41"/>
                      <a:pt x="265" y="41"/>
                      <a:pt x="265" y="41"/>
                    </a:cubicBezTo>
                    <a:cubicBezTo>
                      <a:pt x="147" y="41"/>
                      <a:pt x="147" y="41"/>
                      <a:pt x="147" y="41"/>
                    </a:cubicBezTo>
                    <a:lnTo>
                      <a:pt x="147" y="15"/>
                    </a:lnTo>
                    <a:close/>
                    <a:moveTo>
                      <a:pt x="14" y="247"/>
                    </a:moveTo>
                    <a:cubicBezTo>
                      <a:pt x="14" y="115"/>
                      <a:pt x="14" y="115"/>
                      <a:pt x="14" y="115"/>
                    </a:cubicBezTo>
                    <a:cubicBezTo>
                      <a:pt x="14" y="85"/>
                      <a:pt x="37" y="60"/>
                      <a:pt x="66" y="56"/>
                    </a:cubicBezTo>
                    <a:cubicBezTo>
                      <a:pt x="66" y="305"/>
                      <a:pt x="66" y="305"/>
                      <a:pt x="66" y="305"/>
                    </a:cubicBezTo>
                    <a:cubicBezTo>
                      <a:pt x="37" y="302"/>
                      <a:pt x="14" y="277"/>
                      <a:pt x="14" y="247"/>
                    </a:cubicBezTo>
                    <a:close/>
                    <a:moveTo>
                      <a:pt x="398" y="247"/>
                    </a:moveTo>
                    <a:cubicBezTo>
                      <a:pt x="398" y="277"/>
                      <a:pt x="376" y="302"/>
                      <a:pt x="347" y="305"/>
                    </a:cubicBezTo>
                    <a:cubicBezTo>
                      <a:pt x="347" y="56"/>
                      <a:pt x="347" y="56"/>
                      <a:pt x="347" y="56"/>
                    </a:cubicBezTo>
                    <a:cubicBezTo>
                      <a:pt x="376" y="60"/>
                      <a:pt x="398" y="85"/>
                      <a:pt x="398" y="115"/>
                    </a:cubicBezTo>
                    <a:lnTo>
                      <a:pt x="398" y="24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71" tIns="34286" rIns="68571" bIns="34286" numCol="1" anchor="t" anchorCtr="0" compatLnSpc="1"/>
              <a:lstStyle/>
              <a:p>
                <a:endParaRPr lang="en-US"/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730474" y="5060899"/>
              <a:ext cx="605747" cy="522196"/>
              <a:chOff x="3253145" y="4294363"/>
              <a:chExt cx="605747" cy="522196"/>
            </a:xfrm>
          </p:grpSpPr>
          <p:sp>
            <p:nvSpPr>
              <p:cNvPr id="23" name="六边形 22"/>
              <p:cNvSpPr/>
              <p:nvPr/>
            </p:nvSpPr>
            <p:spPr>
              <a:xfrm>
                <a:off x="3253145" y="4294363"/>
                <a:ext cx="605747" cy="522196"/>
              </a:xfrm>
              <a:prstGeom prst="hexagon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Freeform 68"/>
              <p:cNvSpPr>
                <a:spLocks noEditPoints="1"/>
              </p:cNvSpPr>
              <p:nvPr/>
            </p:nvSpPr>
            <p:spPr bwMode="auto">
              <a:xfrm>
                <a:off x="3435586" y="4420114"/>
                <a:ext cx="240863" cy="270693"/>
              </a:xfrm>
              <a:custGeom>
                <a:avLst/>
                <a:gdLst>
                  <a:gd name="T0" fmla="*/ 26 w 368"/>
                  <a:gd name="T1" fmla="*/ 0 h 414"/>
                  <a:gd name="T2" fmla="*/ 19 w 368"/>
                  <a:gd name="T3" fmla="*/ 30 h 414"/>
                  <a:gd name="T4" fmla="*/ 19 w 368"/>
                  <a:gd name="T5" fmla="*/ 65 h 414"/>
                  <a:gd name="T6" fmla="*/ 0 w 368"/>
                  <a:gd name="T7" fmla="*/ 102 h 414"/>
                  <a:gd name="T8" fmla="*/ 19 w 368"/>
                  <a:gd name="T9" fmla="*/ 138 h 414"/>
                  <a:gd name="T10" fmla="*/ 19 w 368"/>
                  <a:gd name="T11" fmla="*/ 173 h 414"/>
                  <a:gd name="T12" fmla="*/ 0 w 368"/>
                  <a:gd name="T13" fmla="*/ 210 h 414"/>
                  <a:gd name="T14" fmla="*/ 19 w 368"/>
                  <a:gd name="T15" fmla="*/ 247 h 414"/>
                  <a:gd name="T16" fmla="*/ 19 w 368"/>
                  <a:gd name="T17" fmla="*/ 281 h 414"/>
                  <a:gd name="T18" fmla="*/ 0 w 368"/>
                  <a:gd name="T19" fmla="*/ 318 h 414"/>
                  <a:gd name="T20" fmla="*/ 19 w 368"/>
                  <a:gd name="T21" fmla="*/ 355 h 414"/>
                  <a:gd name="T22" fmla="*/ 19 w 368"/>
                  <a:gd name="T23" fmla="*/ 390 h 414"/>
                  <a:gd name="T24" fmla="*/ 26 w 368"/>
                  <a:gd name="T25" fmla="*/ 414 h 414"/>
                  <a:gd name="T26" fmla="*/ 368 w 368"/>
                  <a:gd name="T27" fmla="*/ 340 h 414"/>
                  <a:gd name="T28" fmla="*/ 294 w 368"/>
                  <a:gd name="T29" fmla="*/ 0 h 414"/>
                  <a:gd name="T30" fmla="*/ 19 w 368"/>
                  <a:gd name="T31" fmla="*/ 45 h 414"/>
                  <a:gd name="T32" fmla="*/ 15 w 368"/>
                  <a:gd name="T33" fmla="*/ 47 h 414"/>
                  <a:gd name="T34" fmla="*/ 19 w 368"/>
                  <a:gd name="T35" fmla="*/ 99 h 414"/>
                  <a:gd name="T36" fmla="*/ 15 w 368"/>
                  <a:gd name="T37" fmla="*/ 102 h 414"/>
                  <a:gd name="T38" fmla="*/ 19 w 368"/>
                  <a:gd name="T39" fmla="*/ 154 h 414"/>
                  <a:gd name="T40" fmla="*/ 15 w 368"/>
                  <a:gd name="T41" fmla="*/ 156 h 414"/>
                  <a:gd name="T42" fmla="*/ 19 w 368"/>
                  <a:gd name="T43" fmla="*/ 208 h 414"/>
                  <a:gd name="T44" fmla="*/ 15 w 368"/>
                  <a:gd name="T45" fmla="*/ 210 h 414"/>
                  <a:gd name="T46" fmla="*/ 19 w 368"/>
                  <a:gd name="T47" fmla="*/ 262 h 414"/>
                  <a:gd name="T48" fmla="*/ 15 w 368"/>
                  <a:gd name="T49" fmla="*/ 264 h 414"/>
                  <a:gd name="T50" fmla="*/ 19 w 368"/>
                  <a:gd name="T51" fmla="*/ 316 h 414"/>
                  <a:gd name="T52" fmla="*/ 15 w 368"/>
                  <a:gd name="T53" fmla="*/ 318 h 414"/>
                  <a:gd name="T54" fmla="*/ 19 w 368"/>
                  <a:gd name="T55" fmla="*/ 370 h 414"/>
                  <a:gd name="T56" fmla="*/ 15 w 368"/>
                  <a:gd name="T57" fmla="*/ 373 h 414"/>
                  <a:gd name="T58" fmla="*/ 294 w 368"/>
                  <a:gd name="T59" fmla="*/ 400 h 414"/>
                  <a:gd name="T60" fmla="*/ 34 w 368"/>
                  <a:gd name="T61" fmla="*/ 370 h 414"/>
                  <a:gd name="T62" fmla="*/ 38 w 368"/>
                  <a:gd name="T63" fmla="*/ 378 h 414"/>
                  <a:gd name="T64" fmla="*/ 50 w 368"/>
                  <a:gd name="T65" fmla="*/ 364 h 414"/>
                  <a:gd name="T66" fmla="*/ 34 w 368"/>
                  <a:gd name="T67" fmla="*/ 316 h 414"/>
                  <a:gd name="T68" fmla="*/ 38 w 368"/>
                  <a:gd name="T69" fmla="*/ 324 h 414"/>
                  <a:gd name="T70" fmla="*/ 50 w 368"/>
                  <a:gd name="T71" fmla="*/ 310 h 414"/>
                  <a:gd name="T72" fmla="*/ 34 w 368"/>
                  <a:gd name="T73" fmla="*/ 262 h 414"/>
                  <a:gd name="T74" fmla="*/ 38 w 368"/>
                  <a:gd name="T75" fmla="*/ 269 h 414"/>
                  <a:gd name="T76" fmla="*/ 50 w 368"/>
                  <a:gd name="T77" fmla="*/ 256 h 414"/>
                  <a:gd name="T78" fmla="*/ 34 w 368"/>
                  <a:gd name="T79" fmla="*/ 208 h 414"/>
                  <a:gd name="T80" fmla="*/ 38 w 368"/>
                  <a:gd name="T81" fmla="*/ 215 h 414"/>
                  <a:gd name="T82" fmla="*/ 50 w 368"/>
                  <a:gd name="T83" fmla="*/ 202 h 414"/>
                  <a:gd name="T84" fmla="*/ 34 w 368"/>
                  <a:gd name="T85" fmla="*/ 154 h 414"/>
                  <a:gd name="T86" fmla="*/ 38 w 368"/>
                  <a:gd name="T87" fmla="*/ 161 h 414"/>
                  <a:gd name="T88" fmla="*/ 50 w 368"/>
                  <a:gd name="T89" fmla="*/ 148 h 414"/>
                  <a:gd name="T90" fmla="*/ 34 w 368"/>
                  <a:gd name="T91" fmla="*/ 100 h 414"/>
                  <a:gd name="T92" fmla="*/ 38 w 368"/>
                  <a:gd name="T93" fmla="*/ 107 h 414"/>
                  <a:gd name="T94" fmla="*/ 50 w 368"/>
                  <a:gd name="T95" fmla="*/ 94 h 414"/>
                  <a:gd name="T96" fmla="*/ 34 w 368"/>
                  <a:gd name="T97" fmla="*/ 45 h 414"/>
                  <a:gd name="T98" fmla="*/ 38 w 368"/>
                  <a:gd name="T99" fmla="*/ 53 h 414"/>
                  <a:gd name="T100" fmla="*/ 50 w 368"/>
                  <a:gd name="T101" fmla="*/ 39 h 414"/>
                  <a:gd name="T102" fmla="*/ 34 w 368"/>
                  <a:gd name="T103" fmla="*/ 15 h 414"/>
                  <a:gd name="T104" fmla="*/ 353 w 368"/>
                  <a:gd name="T105" fmla="*/ 74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68" h="414">
                    <a:moveTo>
                      <a:pt x="294" y="0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22" y="0"/>
                      <a:pt x="19" y="3"/>
                      <a:pt x="19" y="7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8" y="32"/>
                      <a:pt x="0" y="39"/>
                      <a:pt x="0" y="47"/>
                    </a:cubicBezTo>
                    <a:cubicBezTo>
                      <a:pt x="0" y="56"/>
                      <a:pt x="8" y="63"/>
                      <a:pt x="19" y="65"/>
                    </a:cubicBezTo>
                    <a:cubicBezTo>
                      <a:pt x="19" y="84"/>
                      <a:pt x="19" y="84"/>
                      <a:pt x="19" y="84"/>
                    </a:cubicBezTo>
                    <a:cubicBezTo>
                      <a:pt x="8" y="86"/>
                      <a:pt x="0" y="93"/>
                      <a:pt x="0" y="102"/>
                    </a:cubicBezTo>
                    <a:cubicBezTo>
                      <a:pt x="0" y="110"/>
                      <a:pt x="8" y="117"/>
                      <a:pt x="19" y="119"/>
                    </a:cubicBezTo>
                    <a:cubicBezTo>
                      <a:pt x="19" y="138"/>
                      <a:pt x="19" y="138"/>
                      <a:pt x="19" y="138"/>
                    </a:cubicBezTo>
                    <a:cubicBezTo>
                      <a:pt x="8" y="141"/>
                      <a:pt x="0" y="147"/>
                      <a:pt x="0" y="156"/>
                    </a:cubicBezTo>
                    <a:cubicBezTo>
                      <a:pt x="0" y="164"/>
                      <a:pt x="8" y="171"/>
                      <a:pt x="19" y="173"/>
                    </a:cubicBezTo>
                    <a:cubicBezTo>
                      <a:pt x="19" y="193"/>
                      <a:pt x="19" y="193"/>
                      <a:pt x="19" y="193"/>
                    </a:cubicBezTo>
                    <a:cubicBezTo>
                      <a:pt x="8" y="195"/>
                      <a:pt x="0" y="201"/>
                      <a:pt x="0" y="210"/>
                    </a:cubicBezTo>
                    <a:cubicBezTo>
                      <a:pt x="0" y="218"/>
                      <a:pt x="8" y="225"/>
                      <a:pt x="19" y="227"/>
                    </a:cubicBezTo>
                    <a:cubicBezTo>
                      <a:pt x="19" y="247"/>
                      <a:pt x="19" y="247"/>
                      <a:pt x="19" y="247"/>
                    </a:cubicBezTo>
                    <a:cubicBezTo>
                      <a:pt x="8" y="249"/>
                      <a:pt x="0" y="256"/>
                      <a:pt x="0" y="264"/>
                    </a:cubicBezTo>
                    <a:cubicBezTo>
                      <a:pt x="0" y="273"/>
                      <a:pt x="8" y="279"/>
                      <a:pt x="19" y="281"/>
                    </a:cubicBezTo>
                    <a:cubicBezTo>
                      <a:pt x="19" y="301"/>
                      <a:pt x="19" y="301"/>
                      <a:pt x="19" y="301"/>
                    </a:cubicBezTo>
                    <a:cubicBezTo>
                      <a:pt x="8" y="303"/>
                      <a:pt x="0" y="310"/>
                      <a:pt x="0" y="318"/>
                    </a:cubicBezTo>
                    <a:cubicBezTo>
                      <a:pt x="0" y="327"/>
                      <a:pt x="8" y="334"/>
                      <a:pt x="19" y="336"/>
                    </a:cubicBezTo>
                    <a:cubicBezTo>
                      <a:pt x="19" y="355"/>
                      <a:pt x="19" y="355"/>
                      <a:pt x="19" y="355"/>
                    </a:cubicBezTo>
                    <a:cubicBezTo>
                      <a:pt x="8" y="357"/>
                      <a:pt x="0" y="364"/>
                      <a:pt x="0" y="373"/>
                    </a:cubicBezTo>
                    <a:cubicBezTo>
                      <a:pt x="0" y="381"/>
                      <a:pt x="8" y="388"/>
                      <a:pt x="19" y="390"/>
                    </a:cubicBezTo>
                    <a:cubicBezTo>
                      <a:pt x="19" y="407"/>
                      <a:pt x="19" y="407"/>
                      <a:pt x="19" y="407"/>
                    </a:cubicBezTo>
                    <a:cubicBezTo>
                      <a:pt x="19" y="411"/>
                      <a:pt x="22" y="414"/>
                      <a:pt x="26" y="414"/>
                    </a:cubicBezTo>
                    <a:cubicBezTo>
                      <a:pt x="294" y="414"/>
                      <a:pt x="294" y="414"/>
                      <a:pt x="294" y="414"/>
                    </a:cubicBezTo>
                    <a:cubicBezTo>
                      <a:pt x="335" y="414"/>
                      <a:pt x="368" y="381"/>
                      <a:pt x="368" y="340"/>
                    </a:cubicBezTo>
                    <a:cubicBezTo>
                      <a:pt x="368" y="74"/>
                      <a:pt x="368" y="74"/>
                      <a:pt x="368" y="74"/>
                    </a:cubicBezTo>
                    <a:cubicBezTo>
                      <a:pt x="368" y="33"/>
                      <a:pt x="335" y="0"/>
                      <a:pt x="294" y="0"/>
                    </a:cubicBezTo>
                    <a:close/>
                    <a:moveTo>
                      <a:pt x="15" y="47"/>
                    </a:moveTo>
                    <a:cubicBezTo>
                      <a:pt x="15" y="47"/>
                      <a:pt x="17" y="46"/>
                      <a:pt x="19" y="45"/>
                    </a:cubicBezTo>
                    <a:cubicBezTo>
                      <a:pt x="19" y="50"/>
                      <a:pt x="19" y="50"/>
                      <a:pt x="19" y="50"/>
                    </a:cubicBezTo>
                    <a:cubicBezTo>
                      <a:pt x="17" y="49"/>
                      <a:pt x="15" y="48"/>
                      <a:pt x="15" y="47"/>
                    </a:cubicBezTo>
                    <a:close/>
                    <a:moveTo>
                      <a:pt x="15" y="102"/>
                    </a:moveTo>
                    <a:cubicBezTo>
                      <a:pt x="15" y="101"/>
                      <a:pt x="17" y="100"/>
                      <a:pt x="19" y="99"/>
                    </a:cubicBezTo>
                    <a:cubicBezTo>
                      <a:pt x="19" y="104"/>
                      <a:pt x="19" y="104"/>
                      <a:pt x="19" y="104"/>
                    </a:cubicBezTo>
                    <a:cubicBezTo>
                      <a:pt x="17" y="103"/>
                      <a:pt x="15" y="102"/>
                      <a:pt x="15" y="102"/>
                    </a:cubicBezTo>
                    <a:close/>
                    <a:moveTo>
                      <a:pt x="15" y="156"/>
                    </a:moveTo>
                    <a:cubicBezTo>
                      <a:pt x="15" y="155"/>
                      <a:pt x="17" y="154"/>
                      <a:pt x="19" y="154"/>
                    </a:cubicBezTo>
                    <a:cubicBezTo>
                      <a:pt x="19" y="158"/>
                      <a:pt x="19" y="158"/>
                      <a:pt x="19" y="158"/>
                    </a:cubicBezTo>
                    <a:cubicBezTo>
                      <a:pt x="17" y="157"/>
                      <a:pt x="15" y="156"/>
                      <a:pt x="15" y="156"/>
                    </a:cubicBezTo>
                    <a:close/>
                    <a:moveTo>
                      <a:pt x="15" y="210"/>
                    </a:moveTo>
                    <a:cubicBezTo>
                      <a:pt x="15" y="209"/>
                      <a:pt x="17" y="209"/>
                      <a:pt x="19" y="208"/>
                    </a:cubicBezTo>
                    <a:cubicBezTo>
                      <a:pt x="19" y="212"/>
                      <a:pt x="19" y="212"/>
                      <a:pt x="19" y="212"/>
                    </a:cubicBezTo>
                    <a:cubicBezTo>
                      <a:pt x="17" y="211"/>
                      <a:pt x="15" y="211"/>
                      <a:pt x="15" y="210"/>
                    </a:cubicBezTo>
                    <a:close/>
                    <a:moveTo>
                      <a:pt x="15" y="264"/>
                    </a:moveTo>
                    <a:cubicBezTo>
                      <a:pt x="15" y="264"/>
                      <a:pt x="17" y="263"/>
                      <a:pt x="19" y="262"/>
                    </a:cubicBezTo>
                    <a:cubicBezTo>
                      <a:pt x="19" y="266"/>
                      <a:pt x="19" y="266"/>
                      <a:pt x="19" y="266"/>
                    </a:cubicBezTo>
                    <a:cubicBezTo>
                      <a:pt x="17" y="266"/>
                      <a:pt x="15" y="265"/>
                      <a:pt x="15" y="264"/>
                    </a:cubicBezTo>
                    <a:close/>
                    <a:moveTo>
                      <a:pt x="15" y="318"/>
                    </a:moveTo>
                    <a:cubicBezTo>
                      <a:pt x="15" y="318"/>
                      <a:pt x="17" y="317"/>
                      <a:pt x="19" y="316"/>
                    </a:cubicBezTo>
                    <a:cubicBezTo>
                      <a:pt x="19" y="321"/>
                      <a:pt x="19" y="321"/>
                      <a:pt x="19" y="321"/>
                    </a:cubicBezTo>
                    <a:cubicBezTo>
                      <a:pt x="17" y="320"/>
                      <a:pt x="15" y="319"/>
                      <a:pt x="15" y="318"/>
                    </a:cubicBezTo>
                    <a:close/>
                    <a:moveTo>
                      <a:pt x="15" y="373"/>
                    </a:moveTo>
                    <a:cubicBezTo>
                      <a:pt x="15" y="372"/>
                      <a:pt x="17" y="371"/>
                      <a:pt x="19" y="370"/>
                    </a:cubicBezTo>
                    <a:cubicBezTo>
                      <a:pt x="19" y="375"/>
                      <a:pt x="19" y="375"/>
                      <a:pt x="19" y="375"/>
                    </a:cubicBezTo>
                    <a:cubicBezTo>
                      <a:pt x="17" y="374"/>
                      <a:pt x="15" y="373"/>
                      <a:pt x="15" y="373"/>
                    </a:cubicBezTo>
                    <a:close/>
                    <a:moveTo>
                      <a:pt x="353" y="340"/>
                    </a:moveTo>
                    <a:cubicBezTo>
                      <a:pt x="353" y="373"/>
                      <a:pt x="326" y="400"/>
                      <a:pt x="294" y="400"/>
                    </a:cubicBezTo>
                    <a:cubicBezTo>
                      <a:pt x="34" y="400"/>
                      <a:pt x="34" y="400"/>
                      <a:pt x="34" y="400"/>
                    </a:cubicBezTo>
                    <a:cubicBezTo>
                      <a:pt x="34" y="370"/>
                      <a:pt x="34" y="370"/>
                      <a:pt x="34" y="370"/>
                    </a:cubicBezTo>
                    <a:cubicBezTo>
                      <a:pt x="36" y="371"/>
                      <a:pt x="37" y="372"/>
                      <a:pt x="38" y="373"/>
                    </a:cubicBezTo>
                    <a:cubicBezTo>
                      <a:pt x="38" y="374"/>
                      <a:pt x="39" y="375"/>
                      <a:pt x="38" y="378"/>
                    </a:cubicBezTo>
                    <a:cubicBezTo>
                      <a:pt x="52" y="382"/>
                      <a:pt x="52" y="382"/>
                      <a:pt x="52" y="382"/>
                    </a:cubicBezTo>
                    <a:cubicBezTo>
                      <a:pt x="55" y="374"/>
                      <a:pt x="52" y="368"/>
                      <a:pt x="50" y="364"/>
                    </a:cubicBezTo>
                    <a:cubicBezTo>
                      <a:pt x="46" y="360"/>
                      <a:pt x="41" y="357"/>
                      <a:pt x="34" y="355"/>
                    </a:cubicBezTo>
                    <a:cubicBezTo>
                      <a:pt x="34" y="316"/>
                      <a:pt x="34" y="316"/>
                      <a:pt x="34" y="316"/>
                    </a:cubicBezTo>
                    <a:cubicBezTo>
                      <a:pt x="36" y="317"/>
                      <a:pt x="37" y="318"/>
                      <a:pt x="38" y="319"/>
                    </a:cubicBezTo>
                    <a:cubicBezTo>
                      <a:pt x="38" y="319"/>
                      <a:pt x="39" y="321"/>
                      <a:pt x="38" y="324"/>
                    </a:cubicBezTo>
                    <a:cubicBezTo>
                      <a:pt x="52" y="328"/>
                      <a:pt x="52" y="328"/>
                      <a:pt x="52" y="328"/>
                    </a:cubicBezTo>
                    <a:cubicBezTo>
                      <a:pt x="55" y="320"/>
                      <a:pt x="52" y="314"/>
                      <a:pt x="50" y="310"/>
                    </a:cubicBezTo>
                    <a:cubicBezTo>
                      <a:pt x="46" y="306"/>
                      <a:pt x="41" y="302"/>
                      <a:pt x="34" y="301"/>
                    </a:cubicBezTo>
                    <a:cubicBezTo>
                      <a:pt x="34" y="262"/>
                      <a:pt x="34" y="262"/>
                      <a:pt x="34" y="262"/>
                    </a:cubicBezTo>
                    <a:cubicBezTo>
                      <a:pt x="36" y="263"/>
                      <a:pt x="37" y="264"/>
                      <a:pt x="38" y="265"/>
                    </a:cubicBezTo>
                    <a:cubicBezTo>
                      <a:pt x="38" y="265"/>
                      <a:pt x="39" y="266"/>
                      <a:pt x="38" y="269"/>
                    </a:cubicBezTo>
                    <a:cubicBezTo>
                      <a:pt x="52" y="274"/>
                      <a:pt x="52" y="274"/>
                      <a:pt x="52" y="274"/>
                    </a:cubicBezTo>
                    <a:cubicBezTo>
                      <a:pt x="55" y="265"/>
                      <a:pt x="52" y="260"/>
                      <a:pt x="50" y="256"/>
                    </a:cubicBezTo>
                    <a:cubicBezTo>
                      <a:pt x="46" y="251"/>
                      <a:pt x="41" y="248"/>
                      <a:pt x="34" y="247"/>
                    </a:cubicBezTo>
                    <a:cubicBezTo>
                      <a:pt x="34" y="208"/>
                      <a:pt x="34" y="208"/>
                      <a:pt x="34" y="208"/>
                    </a:cubicBezTo>
                    <a:cubicBezTo>
                      <a:pt x="36" y="209"/>
                      <a:pt x="37" y="210"/>
                      <a:pt x="38" y="211"/>
                    </a:cubicBezTo>
                    <a:cubicBezTo>
                      <a:pt x="38" y="211"/>
                      <a:pt x="39" y="212"/>
                      <a:pt x="38" y="215"/>
                    </a:cubicBezTo>
                    <a:cubicBezTo>
                      <a:pt x="52" y="220"/>
                      <a:pt x="52" y="220"/>
                      <a:pt x="52" y="220"/>
                    </a:cubicBezTo>
                    <a:cubicBezTo>
                      <a:pt x="55" y="211"/>
                      <a:pt x="52" y="205"/>
                      <a:pt x="50" y="202"/>
                    </a:cubicBezTo>
                    <a:cubicBezTo>
                      <a:pt x="46" y="197"/>
                      <a:pt x="41" y="194"/>
                      <a:pt x="34" y="193"/>
                    </a:cubicBezTo>
                    <a:cubicBezTo>
                      <a:pt x="34" y="154"/>
                      <a:pt x="34" y="154"/>
                      <a:pt x="34" y="154"/>
                    </a:cubicBezTo>
                    <a:cubicBezTo>
                      <a:pt x="36" y="154"/>
                      <a:pt x="37" y="155"/>
                      <a:pt x="38" y="157"/>
                    </a:cubicBezTo>
                    <a:cubicBezTo>
                      <a:pt x="38" y="157"/>
                      <a:pt x="39" y="158"/>
                      <a:pt x="38" y="161"/>
                    </a:cubicBezTo>
                    <a:cubicBezTo>
                      <a:pt x="52" y="165"/>
                      <a:pt x="52" y="165"/>
                      <a:pt x="52" y="165"/>
                    </a:cubicBezTo>
                    <a:cubicBezTo>
                      <a:pt x="55" y="157"/>
                      <a:pt x="52" y="151"/>
                      <a:pt x="50" y="148"/>
                    </a:cubicBezTo>
                    <a:cubicBezTo>
                      <a:pt x="46" y="143"/>
                      <a:pt x="41" y="140"/>
                      <a:pt x="34" y="138"/>
                    </a:cubicBezTo>
                    <a:cubicBezTo>
                      <a:pt x="34" y="100"/>
                      <a:pt x="34" y="100"/>
                      <a:pt x="34" y="100"/>
                    </a:cubicBezTo>
                    <a:cubicBezTo>
                      <a:pt x="36" y="100"/>
                      <a:pt x="37" y="101"/>
                      <a:pt x="38" y="102"/>
                    </a:cubicBezTo>
                    <a:cubicBezTo>
                      <a:pt x="38" y="103"/>
                      <a:pt x="39" y="104"/>
                      <a:pt x="38" y="107"/>
                    </a:cubicBezTo>
                    <a:cubicBezTo>
                      <a:pt x="52" y="111"/>
                      <a:pt x="52" y="111"/>
                      <a:pt x="52" y="111"/>
                    </a:cubicBezTo>
                    <a:cubicBezTo>
                      <a:pt x="55" y="103"/>
                      <a:pt x="52" y="97"/>
                      <a:pt x="50" y="94"/>
                    </a:cubicBezTo>
                    <a:cubicBezTo>
                      <a:pt x="46" y="89"/>
                      <a:pt x="41" y="86"/>
                      <a:pt x="34" y="84"/>
                    </a:cubicBezTo>
                    <a:cubicBezTo>
                      <a:pt x="34" y="45"/>
                      <a:pt x="34" y="45"/>
                      <a:pt x="34" y="45"/>
                    </a:cubicBezTo>
                    <a:cubicBezTo>
                      <a:pt x="36" y="46"/>
                      <a:pt x="37" y="47"/>
                      <a:pt x="38" y="48"/>
                    </a:cubicBezTo>
                    <a:cubicBezTo>
                      <a:pt x="38" y="49"/>
                      <a:pt x="39" y="50"/>
                      <a:pt x="38" y="53"/>
                    </a:cubicBezTo>
                    <a:cubicBezTo>
                      <a:pt x="52" y="57"/>
                      <a:pt x="52" y="57"/>
                      <a:pt x="52" y="57"/>
                    </a:cubicBezTo>
                    <a:cubicBezTo>
                      <a:pt x="55" y="49"/>
                      <a:pt x="52" y="43"/>
                      <a:pt x="50" y="39"/>
                    </a:cubicBezTo>
                    <a:cubicBezTo>
                      <a:pt x="46" y="35"/>
                      <a:pt x="41" y="31"/>
                      <a:pt x="34" y="30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294" y="15"/>
                      <a:pt x="294" y="15"/>
                      <a:pt x="294" y="15"/>
                    </a:cubicBezTo>
                    <a:cubicBezTo>
                      <a:pt x="326" y="15"/>
                      <a:pt x="353" y="41"/>
                      <a:pt x="353" y="74"/>
                    </a:cubicBezTo>
                    <a:lnTo>
                      <a:pt x="353" y="34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71" tIns="34286" rIns="68571" bIns="34286" numCol="1" anchor="t" anchorCtr="0" compatLnSpc="1"/>
              <a:lstStyle/>
              <a:p>
                <a:endParaRPr lang="en-US"/>
              </a:p>
            </p:txBody>
          </p:sp>
        </p:grpSp>
      </p:grpSp>
      <p:sp>
        <p:nvSpPr>
          <p:cNvPr id="26" name="文本框 25"/>
          <p:cNvSpPr txBox="1"/>
          <p:nvPr/>
        </p:nvSpPr>
        <p:spPr>
          <a:xfrm>
            <a:off x="1466319" y="6134165"/>
            <a:ext cx="995680" cy="337185"/>
          </a:xfrm>
          <a:prstGeom prst="rect">
            <a:avLst/>
          </a:prstGeom>
          <a:noFill/>
        </p:spPr>
        <p:txBody>
          <a:bodyPr wrap="none" lIns="91402" tIns="45718" rIns="91402" bIns="45718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康体简体" panose="02010601030101010101" charset="-122"/>
                <a:ea typeface="方正康体简体" panose="02010601030101010101" charset="-122"/>
              </a:rPr>
              <a:t>中国知网</a:t>
            </a:r>
          </a:p>
        </p:txBody>
      </p:sp>
      <p:grpSp>
        <p:nvGrpSpPr>
          <p:cNvPr id="68" name="组合 67"/>
          <p:cNvGrpSpPr/>
          <p:nvPr/>
        </p:nvGrpSpPr>
        <p:grpSpPr>
          <a:xfrm>
            <a:off x="11107868" y="6185936"/>
            <a:ext cx="458705" cy="215444"/>
            <a:chOff x="11107842" y="6185784"/>
            <a:chExt cx="458705" cy="215444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t="52224" r="1" b="-1"/>
            <a:stretch>
              <a:fillRect/>
            </a:stretch>
          </p:blipFill>
          <p:spPr>
            <a:xfrm rot="5400000">
              <a:off x="11389028" y="6207852"/>
              <a:ext cx="183730" cy="171309"/>
            </a:xfrm>
            <a:prstGeom prst="rect">
              <a:avLst/>
            </a:prstGeom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t="52224" r="1" b="-1"/>
            <a:stretch>
              <a:fillRect/>
            </a:stretch>
          </p:blipFill>
          <p:spPr>
            <a:xfrm rot="16200000" flipH="1">
              <a:off x="11101633" y="6207852"/>
              <a:ext cx="183727" cy="171309"/>
            </a:xfrm>
            <a:prstGeom prst="rect">
              <a:avLst/>
            </a:prstGeom>
          </p:spPr>
        </p:pic>
        <p:sp>
          <p:nvSpPr>
            <p:cNvPr id="34" name="六边形 33"/>
            <p:cNvSpPr/>
            <p:nvPr/>
          </p:nvSpPr>
          <p:spPr>
            <a:xfrm>
              <a:off x="11225996" y="6201641"/>
              <a:ext cx="216889" cy="184283"/>
            </a:xfrm>
            <a:prstGeom prst="hexagon">
              <a:avLst/>
            </a:prstGeom>
            <a:solidFill>
              <a:srgbClr val="0101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11192579" y="6185784"/>
              <a:ext cx="26321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solidFill>
                    <a:schemeClr val="bg1"/>
                  </a:solidFill>
                  <a:latin typeface="Impact" panose="020B0806030902050204" pitchFamily="34" charset="0"/>
                </a:rPr>
                <a:t>17</a:t>
              </a:r>
              <a:endParaRPr lang="zh-CN" altLang="en-US" sz="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7" name="饼形 6"/>
          <p:cNvSpPr/>
          <p:nvPr/>
        </p:nvSpPr>
        <p:spPr>
          <a:xfrm>
            <a:off x="1344216" y="2474877"/>
            <a:ext cx="2328432" cy="2328432"/>
          </a:xfrm>
          <a:prstGeom prst="pie">
            <a:avLst>
              <a:gd name="adj1" fmla="val 4938252"/>
              <a:gd name="adj2" fmla="val 15598490"/>
            </a:avLst>
          </a:prstGeom>
          <a:solidFill>
            <a:srgbClr val="EE35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2" tIns="45718" rIns="91402" bIns="45718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0" name="饼形 119"/>
          <p:cNvSpPr/>
          <p:nvPr/>
        </p:nvSpPr>
        <p:spPr>
          <a:xfrm>
            <a:off x="1243085" y="2447561"/>
            <a:ext cx="2530481" cy="2530481"/>
          </a:xfrm>
          <a:prstGeom prst="pie">
            <a:avLst>
              <a:gd name="adj1" fmla="val 475446"/>
              <a:gd name="adj2" fmla="val 5013872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2" tIns="45718" rIns="91402" bIns="45718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1" name="饼形 120"/>
          <p:cNvSpPr/>
          <p:nvPr/>
        </p:nvSpPr>
        <p:spPr>
          <a:xfrm rot="17462744">
            <a:off x="1005004" y="2019796"/>
            <a:ext cx="3415685" cy="3415685"/>
          </a:xfrm>
          <a:prstGeom prst="pie">
            <a:avLst>
              <a:gd name="adj1" fmla="val 1023071"/>
              <a:gd name="adj2" fmla="val 466496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2" tIns="45718" rIns="91402" bIns="45718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2" name="饼形 121"/>
          <p:cNvSpPr/>
          <p:nvPr/>
        </p:nvSpPr>
        <p:spPr>
          <a:xfrm rot="17462744">
            <a:off x="1103355" y="2348375"/>
            <a:ext cx="2952792" cy="2952792"/>
          </a:xfrm>
          <a:prstGeom prst="pie">
            <a:avLst>
              <a:gd name="adj1" fmla="val 19625554"/>
              <a:gd name="adj2" fmla="val 116497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2" tIns="45718" rIns="91402" bIns="45718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1769130" y="2876233"/>
            <a:ext cx="1496447" cy="149644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2" tIns="45718" rIns="91402" bIns="45718" rtlCol="0" anchor="ctr"/>
          <a:lstStyle/>
          <a:p>
            <a:pPr algn="ctr"/>
            <a:endParaRPr lang="zh-CN" altLang="en-US"/>
          </a:p>
        </p:txBody>
      </p:sp>
      <p:sp>
        <p:nvSpPr>
          <p:cNvPr id="137" name="Freeform 7"/>
          <p:cNvSpPr>
            <a:spLocks noChangeAspect="1" noEditPoints="1"/>
          </p:cNvSpPr>
          <p:nvPr/>
        </p:nvSpPr>
        <p:spPr bwMode="black">
          <a:xfrm>
            <a:off x="2002599" y="3154400"/>
            <a:ext cx="1029456" cy="910133"/>
          </a:xfrm>
          <a:custGeom>
            <a:avLst/>
            <a:gdLst>
              <a:gd name="T0" fmla="*/ 87 w 162"/>
              <a:gd name="T1" fmla="*/ 109 h 143"/>
              <a:gd name="T2" fmla="*/ 74 w 162"/>
              <a:gd name="T3" fmla="*/ 109 h 143"/>
              <a:gd name="T4" fmla="*/ 74 w 162"/>
              <a:gd name="T5" fmla="*/ 79 h 143"/>
              <a:gd name="T6" fmla="*/ 45 w 162"/>
              <a:gd name="T7" fmla="*/ 79 h 143"/>
              <a:gd name="T8" fmla="*/ 45 w 162"/>
              <a:gd name="T9" fmla="*/ 66 h 143"/>
              <a:gd name="T10" fmla="*/ 74 w 162"/>
              <a:gd name="T11" fmla="*/ 66 h 143"/>
              <a:gd name="T12" fmla="*/ 74 w 162"/>
              <a:gd name="T13" fmla="*/ 36 h 143"/>
              <a:gd name="T14" fmla="*/ 87 w 162"/>
              <a:gd name="T15" fmla="*/ 36 h 143"/>
              <a:gd name="T16" fmla="*/ 87 w 162"/>
              <a:gd name="T17" fmla="*/ 66 h 143"/>
              <a:gd name="T18" fmla="*/ 117 w 162"/>
              <a:gd name="T19" fmla="*/ 66 h 143"/>
              <a:gd name="T20" fmla="*/ 117 w 162"/>
              <a:gd name="T21" fmla="*/ 79 h 143"/>
              <a:gd name="T22" fmla="*/ 87 w 162"/>
              <a:gd name="T23" fmla="*/ 79 h 143"/>
              <a:gd name="T24" fmla="*/ 87 w 162"/>
              <a:gd name="T25" fmla="*/ 109 h 143"/>
              <a:gd name="T26" fmla="*/ 124 w 162"/>
              <a:gd name="T27" fmla="*/ 129 h 143"/>
              <a:gd name="T28" fmla="*/ 81 w 162"/>
              <a:gd name="T29" fmla="*/ 143 h 143"/>
              <a:gd name="T30" fmla="*/ 24 w 162"/>
              <a:gd name="T31" fmla="*/ 115 h 143"/>
              <a:gd name="T32" fmla="*/ 37 w 162"/>
              <a:gd name="T33" fmla="*/ 14 h 143"/>
              <a:gd name="T34" fmla="*/ 81 w 162"/>
              <a:gd name="T35" fmla="*/ 0 h 143"/>
              <a:gd name="T36" fmla="*/ 138 w 162"/>
              <a:gd name="T37" fmla="*/ 28 h 143"/>
              <a:gd name="T38" fmla="*/ 124 w 162"/>
              <a:gd name="T39" fmla="*/ 129 h 143"/>
              <a:gd name="T40" fmla="*/ 130 w 162"/>
              <a:gd name="T41" fmla="*/ 34 h 143"/>
              <a:gd name="T42" fmla="*/ 81 w 162"/>
              <a:gd name="T43" fmla="*/ 9 h 143"/>
              <a:gd name="T44" fmla="*/ 43 w 162"/>
              <a:gd name="T45" fmla="*/ 22 h 143"/>
              <a:gd name="T46" fmla="*/ 31 w 162"/>
              <a:gd name="T47" fmla="*/ 109 h 143"/>
              <a:gd name="T48" fmla="*/ 81 w 162"/>
              <a:gd name="T49" fmla="*/ 134 h 143"/>
              <a:gd name="T50" fmla="*/ 119 w 162"/>
              <a:gd name="T51" fmla="*/ 121 h 143"/>
              <a:gd name="T52" fmla="*/ 130 w 162"/>
              <a:gd name="T53" fmla="*/ 34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62" h="143">
                <a:moveTo>
                  <a:pt x="87" y="109"/>
                </a:moveTo>
                <a:cubicBezTo>
                  <a:pt x="74" y="109"/>
                  <a:pt x="74" y="109"/>
                  <a:pt x="74" y="109"/>
                </a:cubicBezTo>
                <a:cubicBezTo>
                  <a:pt x="74" y="79"/>
                  <a:pt x="74" y="79"/>
                  <a:pt x="74" y="79"/>
                </a:cubicBezTo>
                <a:cubicBezTo>
                  <a:pt x="45" y="79"/>
                  <a:pt x="45" y="79"/>
                  <a:pt x="45" y="79"/>
                </a:cubicBezTo>
                <a:cubicBezTo>
                  <a:pt x="45" y="66"/>
                  <a:pt x="45" y="66"/>
                  <a:pt x="45" y="66"/>
                </a:cubicBezTo>
                <a:cubicBezTo>
                  <a:pt x="74" y="66"/>
                  <a:pt x="74" y="66"/>
                  <a:pt x="74" y="66"/>
                </a:cubicBezTo>
                <a:cubicBezTo>
                  <a:pt x="74" y="36"/>
                  <a:pt x="74" y="36"/>
                  <a:pt x="74" y="36"/>
                </a:cubicBezTo>
                <a:cubicBezTo>
                  <a:pt x="87" y="36"/>
                  <a:pt x="87" y="36"/>
                  <a:pt x="87" y="36"/>
                </a:cubicBezTo>
                <a:cubicBezTo>
                  <a:pt x="87" y="66"/>
                  <a:pt x="87" y="66"/>
                  <a:pt x="87" y="66"/>
                </a:cubicBezTo>
                <a:cubicBezTo>
                  <a:pt x="117" y="66"/>
                  <a:pt x="117" y="66"/>
                  <a:pt x="117" y="66"/>
                </a:cubicBezTo>
                <a:cubicBezTo>
                  <a:pt x="117" y="79"/>
                  <a:pt x="117" y="79"/>
                  <a:pt x="117" y="79"/>
                </a:cubicBezTo>
                <a:cubicBezTo>
                  <a:pt x="87" y="79"/>
                  <a:pt x="87" y="79"/>
                  <a:pt x="87" y="79"/>
                </a:cubicBezTo>
                <a:lnTo>
                  <a:pt x="87" y="109"/>
                </a:lnTo>
                <a:close/>
                <a:moveTo>
                  <a:pt x="124" y="129"/>
                </a:moveTo>
                <a:cubicBezTo>
                  <a:pt x="111" y="139"/>
                  <a:pt x="96" y="143"/>
                  <a:pt x="81" y="143"/>
                </a:cubicBezTo>
                <a:cubicBezTo>
                  <a:pt x="59" y="143"/>
                  <a:pt x="38" y="134"/>
                  <a:pt x="24" y="115"/>
                </a:cubicBezTo>
                <a:cubicBezTo>
                  <a:pt x="0" y="84"/>
                  <a:pt x="6" y="38"/>
                  <a:pt x="37" y="14"/>
                </a:cubicBezTo>
                <a:cubicBezTo>
                  <a:pt x="50" y="4"/>
                  <a:pt x="66" y="0"/>
                  <a:pt x="81" y="0"/>
                </a:cubicBezTo>
                <a:cubicBezTo>
                  <a:pt x="102" y="0"/>
                  <a:pt x="124" y="9"/>
                  <a:pt x="138" y="28"/>
                </a:cubicBezTo>
                <a:cubicBezTo>
                  <a:pt x="162" y="60"/>
                  <a:pt x="156" y="105"/>
                  <a:pt x="124" y="129"/>
                </a:cubicBezTo>
                <a:close/>
                <a:moveTo>
                  <a:pt x="130" y="34"/>
                </a:moveTo>
                <a:cubicBezTo>
                  <a:pt x="119" y="18"/>
                  <a:pt x="100" y="9"/>
                  <a:pt x="81" y="9"/>
                </a:cubicBezTo>
                <a:cubicBezTo>
                  <a:pt x="67" y="9"/>
                  <a:pt x="54" y="14"/>
                  <a:pt x="43" y="22"/>
                </a:cubicBezTo>
                <a:cubicBezTo>
                  <a:pt x="16" y="43"/>
                  <a:pt x="10" y="82"/>
                  <a:pt x="31" y="109"/>
                </a:cubicBezTo>
                <a:cubicBezTo>
                  <a:pt x="43" y="125"/>
                  <a:pt x="61" y="134"/>
                  <a:pt x="81" y="134"/>
                </a:cubicBezTo>
                <a:cubicBezTo>
                  <a:pt x="95" y="134"/>
                  <a:pt x="108" y="130"/>
                  <a:pt x="119" y="121"/>
                </a:cubicBezTo>
                <a:cubicBezTo>
                  <a:pt x="146" y="100"/>
                  <a:pt x="151" y="61"/>
                  <a:pt x="130" y="34"/>
                </a:cubicBezTo>
                <a:close/>
              </a:path>
            </a:pathLst>
          </a:custGeom>
          <a:solidFill>
            <a:srgbClr val="EE3551"/>
          </a:solidFill>
          <a:ln>
            <a:noFill/>
          </a:ln>
        </p:spPr>
        <p:txBody>
          <a:bodyPr vert="horz" wrap="square" lIns="51389" tIns="25706" rIns="51389" bIns="25706" numCol="1" anchor="t" anchorCtr="0" compatLnSpc="1"/>
          <a:lstStyle/>
          <a:p>
            <a:pPr defTabSz="931727"/>
            <a:endParaRPr lang="en-US" sz="1300" dirty="0">
              <a:solidFill>
                <a:srgbClr val="FFFFFF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350923" y="-113295"/>
            <a:ext cx="3939540" cy="1387591"/>
            <a:chOff x="2637564" y="1723333"/>
            <a:chExt cx="8412320" cy="2962995"/>
          </a:xfrm>
        </p:grpSpPr>
        <p:grpSp>
          <p:nvGrpSpPr>
            <p:cNvPr id="3" name="组合 2"/>
            <p:cNvGrpSpPr/>
            <p:nvPr/>
          </p:nvGrpSpPr>
          <p:grpSpPr>
            <a:xfrm>
              <a:off x="2637564" y="2459672"/>
              <a:ext cx="8412320" cy="2226656"/>
              <a:chOff x="2637564" y="2459672"/>
              <a:chExt cx="8412320" cy="2226656"/>
            </a:xfrm>
          </p:grpSpPr>
          <p:sp>
            <p:nvSpPr>
              <p:cNvPr id="4" name="文本框 3"/>
              <p:cNvSpPr txBox="1"/>
              <p:nvPr/>
            </p:nvSpPr>
            <p:spPr>
              <a:xfrm>
                <a:off x="2637564" y="2459672"/>
                <a:ext cx="8412320" cy="18401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4800" dirty="0">
                    <a:solidFill>
                      <a:schemeClr val="bg1"/>
                    </a:solidFill>
                    <a:latin typeface="方正康体简体" panose="02010601030101010101" charset="-122"/>
                    <a:ea typeface="方正康体简体" panose="02010601030101010101" charset="-122"/>
                  </a:rPr>
                  <a:t>文献计量分析</a:t>
                </a:r>
              </a:p>
            </p:txBody>
          </p:sp>
          <p:cxnSp>
            <p:nvCxnSpPr>
              <p:cNvPr id="5" name="直接连接符 4"/>
              <p:cNvCxnSpPr/>
              <p:nvPr/>
            </p:nvCxnSpPr>
            <p:spPr>
              <a:xfrm>
                <a:off x="4401553" y="3975556"/>
                <a:ext cx="3897472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椭圆 5"/>
              <p:cNvSpPr/>
              <p:nvPr/>
            </p:nvSpPr>
            <p:spPr>
              <a:xfrm>
                <a:off x="8227805" y="3856286"/>
                <a:ext cx="238540" cy="23854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700"/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4940539" y="3963396"/>
                <a:ext cx="2838885" cy="7229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>
                    <a:solidFill>
                      <a:schemeClr val="bg1"/>
                    </a:solidFill>
                  </a:rPr>
                  <a:t>www.cnki.net</a:t>
                </a: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8467812" y="1723333"/>
              <a:ext cx="605747" cy="522196"/>
              <a:chOff x="8467812" y="1723333"/>
              <a:chExt cx="605747" cy="522196"/>
            </a:xfrm>
          </p:grpSpPr>
          <p:sp>
            <p:nvSpPr>
              <p:cNvPr id="28" name="六边形 27"/>
              <p:cNvSpPr/>
              <p:nvPr/>
            </p:nvSpPr>
            <p:spPr>
              <a:xfrm>
                <a:off x="8467812" y="1723333"/>
                <a:ext cx="605747" cy="522196"/>
              </a:xfrm>
              <a:prstGeom prst="hexagon">
                <a:avLst/>
              </a:prstGeom>
              <a:solidFill>
                <a:srgbClr val="11A7F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700"/>
              </a:p>
            </p:txBody>
          </p:sp>
          <p:sp>
            <p:nvSpPr>
              <p:cNvPr id="29" name="Freeform 78"/>
              <p:cNvSpPr>
                <a:spLocks noEditPoints="1"/>
              </p:cNvSpPr>
              <p:nvPr/>
            </p:nvSpPr>
            <p:spPr bwMode="auto">
              <a:xfrm>
                <a:off x="8616634" y="1827368"/>
                <a:ext cx="308102" cy="308022"/>
              </a:xfrm>
              <a:custGeom>
                <a:avLst/>
                <a:gdLst>
                  <a:gd name="T0" fmla="*/ 174 w 347"/>
                  <a:gd name="T1" fmla="*/ 0 h 347"/>
                  <a:gd name="T2" fmla="*/ 0 w 347"/>
                  <a:gd name="T3" fmla="*/ 174 h 347"/>
                  <a:gd name="T4" fmla="*/ 174 w 347"/>
                  <a:gd name="T5" fmla="*/ 347 h 347"/>
                  <a:gd name="T6" fmla="*/ 347 w 347"/>
                  <a:gd name="T7" fmla="*/ 174 h 347"/>
                  <a:gd name="T8" fmla="*/ 174 w 347"/>
                  <a:gd name="T9" fmla="*/ 0 h 347"/>
                  <a:gd name="T10" fmla="*/ 332 w 347"/>
                  <a:gd name="T11" fmla="*/ 166 h 347"/>
                  <a:gd name="T12" fmla="*/ 283 w 347"/>
                  <a:gd name="T13" fmla="*/ 166 h 347"/>
                  <a:gd name="T14" fmla="*/ 231 w 347"/>
                  <a:gd name="T15" fmla="*/ 26 h 347"/>
                  <a:gd name="T16" fmla="*/ 332 w 347"/>
                  <a:gd name="T17" fmla="*/ 166 h 347"/>
                  <a:gd name="T18" fmla="*/ 174 w 347"/>
                  <a:gd name="T19" fmla="*/ 332 h 347"/>
                  <a:gd name="T20" fmla="*/ 147 w 347"/>
                  <a:gd name="T21" fmla="*/ 181 h 347"/>
                  <a:gd name="T22" fmla="*/ 200 w 347"/>
                  <a:gd name="T23" fmla="*/ 181 h 347"/>
                  <a:gd name="T24" fmla="*/ 174 w 347"/>
                  <a:gd name="T25" fmla="*/ 332 h 347"/>
                  <a:gd name="T26" fmla="*/ 147 w 347"/>
                  <a:gd name="T27" fmla="*/ 166 h 347"/>
                  <a:gd name="T28" fmla="*/ 174 w 347"/>
                  <a:gd name="T29" fmla="*/ 15 h 347"/>
                  <a:gd name="T30" fmla="*/ 174 w 347"/>
                  <a:gd name="T31" fmla="*/ 15 h 347"/>
                  <a:gd name="T32" fmla="*/ 200 w 347"/>
                  <a:gd name="T33" fmla="*/ 166 h 347"/>
                  <a:gd name="T34" fmla="*/ 147 w 347"/>
                  <a:gd name="T35" fmla="*/ 166 h 347"/>
                  <a:gd name="T36" fmla="*/ 153 w 347"/>
                  <a:gd name="T37" fmla="*/ 19 h 347"/>
                  <a:gd name="T38" fmla="*/ 133 w 347"/>
                  <a:gd name="T39" fmla="*/ 166 h 347"/>
                  <a:gd name="T40" fmla="*/ 79 w 347"/>
                  <a:gd name="T41" fmla="*/ 166 h 347"/>
                  <a:gd name="T42" fmla="*/ 153 w 347"/>
                  <a:gd name="T43" fmla="*/ 19 h 347"/>
                  <a:gd name="T44" fmla="*/ 133 w 347"/>
                  <a:gd name="T45" fmla="*/ 181 h 347"/>
                  <a:gd name="T46" fmla="*/ 153 w 347"/>
                  <a:gd name="T47" fmla="*/ 329 h 347"/>
                  <a:gd name="T48" fmla="*/ 79 w 347"/>
                  <a:gd name="T49" fmla="*/ 181 h 347"/>
                  <a:gd name="T50" fmla="*/ 133 w 347"/>
                  <a:gd name="T51" fmla="*/ 181 h 347"/>
                  <a:gd name="T52" fmla="*/ 194 w 347"/>
                  <a:gd name="T53" fmla="*/ 329 h 347"/>
                  <a:gd name="T54" fmla="*/ 215 w 347"/>
                  <a:gd name="T55" fmla="*/ 181 h 347"/>
                  <a:gd name="T56" fmla="*/ 268 w 347"/>
                  <a:gd name="T57" fmla="*/ 181 h 347"/>
                  <a:gd name="T58" fmla="*/ 194 w 347"/>
                  <a:gd name="T59" fmla="*/ 329 h 347"/>
                  <a:gd name="T60" fmla="*/ 215 w 347"/>
                  <a:gd name="T61" fmla="*/ 166 h 347"/>
                  <a:gd name="T62" fmla="*/ 194 w 347"/>
                  <a:gd name="T63" fmla="*/ 19 h 347"/>
                  <a:gd name="T64" fmla="*/ 268 w 347"/>
                  <a:gd name="T65" fmla="*/ 166 h 347"/>
                  <a:gd name="T66" fmla="*/ 215 w 347"/>
                  <a:gd name="T67" fmla="*/ 166 h 347"/>
                  <a:gd name="T68" fmla="*/ 117 w 347"/>
                  <a:gd name="T69" fmla="*/ 26 h 347"/>
                  <a:gd name="T70" fmla="*/ 64 w 347"/>
                  <a:gd name="T71" fmla="*/ 166 h 347"/>
                  <a:gd name="T72" fmla="*/ 15 w 347"/>
                  <a:gd name="T73" fmla="*/ 166 h 347"/>
                  <a:gd name="T74" fmla="*/ 117 w 347"/>
                  <a:gd name="T75" fmla="*/ 26 h 347"/>
                  <a:gd name="T76" fmla="*/ 15 w 347"/>
                  <a:gd name="T77" fmla="*/ 181 h 347"/>
                  <a:gd name="T78" fmla="*/ 64 w 347"/>
                  <a:gd name="T79" fmla="*/ 181 h 347"/>
                  <a:gd name="T80" fmla="*/ 117 w 347"/>
                  <a:gd name="T81" fmla="*/ 322 h 347"/>
                  <a:gd name="T82" fmla="*/ 15 w 347"/>
                  <a:gd name="T83" fmla="*/ 181 h 347"/>
                  <a:gd name="T84" fmla="*/ 231 w 347"/>
                  <a:gd name="T85" fmla="*/ 322 h 347"/>
                  <a:gd name="T86" fmla="*/ 283 w 347"/>
                  <a:gd name="T87" fmla="*/ 181 h 347"/>
                  <a:gd name="T88" fmla="*/ 332 w 347"/>
                  <a:gd name="T89" fmla="*/ 181 h 347"/>
                  <a:gd name="T90" fmla="*/ 231 w 347"/>
                  <a:gd name="T91" fmla="*/ 322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47" h="347">
                    <a:moveTo>
                      <a:pt x="174" y="0"/>
                    </a:moveTo>
                    <a:cubicBezTo>
                      <a:pt x="78" y="0"/>
                      <a:pt x="0" y="78"/>
                      <a:pt x="0" y="174"/>
                    </a:cubicBezTo>
                    <a:cubicBezTo>
                      <a:pt x="0" y="269"/>
                      <a:pt x="78" y="347"/>
                      <a:pt x="174" y="347"/>
                    </a:cubicBezTo>
                    <a:cubicBezTo>
                      <a:pt x="269" y="347"/>
                      <a:pt x="347" y="269"/>
                      <a:pt x="347" y="174"/>
                    </a:cubicBezTo>
                    <a:cubicBezTo>
                      <a:pt x="347" y="78"/>
                      <a:pt x="269" y="0"/>
                      <a:pt x="174" y="0"/>
                    </a:cubicBezTo>
                    <a:close/>
                    <a:moveTo>
                      <a:pt x="332" y="166"/>
                    </a:moveTo>
                    <a:cubicBezTo>
                      <a:pt x="283" y="166"/>
                      <a:pt x="283" y="166"/>
                      <a:pt x="283" y="166"/>
                    </a:cubicBezTo>
                    <a:cubicBezTo>
                      <a:pt x="281" y="107"/>
                      <a:pt x="261" y="55"/>
                      <a:pt x="231" y="26"/>
                    </a:cubicBezTo>
                    <a:cubicBezTo>
                      <a:pt x="288" y="48"/>
                      <a:pt x="329" y="102"/>
                      <a:pt x="332" y="166"/>
                    </a:cubicBezTo>
                    <a:close/>
                    <a:moveTo>
                      <a:pt x="174" y="332"/>
                    </a:moveTo>
                    <a:cubicBezTo>
                      <a:pt x="165" y="330"/>
                      <a:pt x="148" y="277"/>
                      <a:pt x="147" y="181"/>
                    </a:cubicBezTo>
                    <a:cubicBezTo>
                      <a:pt x="200" y="181"/>
                      <a:pt x="200" y="181"/>
                      <a:pt x="200" y="181"/>
                    </a:cubicBezTo>
                    <a:cubicBezTo>
                      <a:pt x="199" y="277"/>
                      <a:pt x="183" y="330"/>
                      <a:pt x="174" y="332"/>
                    </a:cubicBezTo>
                    <a:close/>
                    <a:moveTo>
                      <a:pt x="147" y="166"/>
                    </a:moveTo>
                    <a:cubicBezTo>
                      <a:pt x="148" y="70"/>
                      <a:pt x="165" y="17"/>
                      <a:pt x="174" y="15"/>
                    </a:cubicBezTo>
                    <a:cubicBezTo>
                      <a:pt x="174" y="15"/>
                      <a:pt x="174" y="15"/>
                      <a:pt x="174" y="15"/>
                    </a:cubicBezTo>
                    <a:cubicBezTo>
                      <a:pt x="183" y="17"/>
                      <a:pt x="199" y="70"/>
                      <a:pt x="200" y="166"/>
                    </a:cubicBezTo>
                    <a:lnTo>
                      <a:pt x="147" y="166"/>
                    </a:lnTo>
                    <a:close/>
                    <a:moveTo>
                      <a:pt x="153" y="19"/>
                    </a:moveTo>
                    <a:cubicBezTo>
                      <a:pt x="138" y="51"/>
                      <a:pt x="133" y="118"/>
                      <a:pt x="133" y="166"/>
                    </a:cubicBezTo>
                    <a:cubicBezTo>
                      <a:pt x="79" y="166"/>
                      <a:pt x="79" y="166"/>
                      <a:pt x="79" y="166"/>
                    </a:cubicBezTo>
                    <a:cubicBezTo>
                      <a:pt x="81" y="94"/>
                      <a:pt x="112" y="34"/>
                      <a:pt x="153" y="19"/>
                    </a:cubicBezTo>
                    <a:close/>
                    <a:moveTo>
                      <a:pt x="133" y="181"/>
                    </a:moveTo>
                    <a:cubicBezTo>
                      <a:pt x="133" y="229"/>
                      <a:pt x="138" y="296"/>
                      <a:pt x="153" y="329"/>
                    </a:cubicBezTo>
                    <a:cubicBezTo>
                      <a:pt x="112" y="313"/>
                      <a:pt x="81" y="254"/>
                      <a:pt x="79" y="181"/>
                    </a:cubicBezTo>
                    <a:lnTo>
                      <a:pt x="133" y="181"/>
                    </a:lnTo>
                    <a:close/>
                    <a:moveTo>
                      <a:pt x="194" y="329"/>
                    </a:moveTo>
                    <a:cubicBezTo>
                      <a:pt x="209" y="296"/>
                      <a:pt x="214" y="229"/>
                      <a:pt x="215" y="181"/>
                    </a:cubicBezTo>
                    <a:cubicBezTo>
                      <a:pt x="268" y="181"/>
                      <a:pt x="268" y="181"/>
                      <a:pt x="268" y="181"/>
                    </a:cubicBezTo>
                    <a:cubicBezTo>
                      <a:pt x="266" y="254"/>
                      <a:pt x="235" y="313"/>
                      <a:pt x="194" y="329"/>
                    </a:cubicBezTo>
                    <a:close/>
                    <a:moveTo>
                      <a:pt x="215" y="166"/>
                    </a:moveTo>
                    <a:cubicBezTo>
                      <a:pt x="214" y="118"/>
                      <a:pt x="209" y="51"/>
                      <a:pt x="194" y="19"/>
                    </a:cubicBezTo>
                    <a:cubicBezTo>
                      <a:pt x="235" y="34"/>
                      <a:pt x="266" y="94"/>
                      <a:pt x="268" y="166"/>
                    </a:cubicBezTo>
                    <a:lnTo>
                      <a:pt x="215" y="166"/>
                    </a:lnTo>
                    <a:close/>
                    <a:moveTo>
                      <a:pt x="117" y="26"/>
                    </a:moveTo>
                    <a:cubicBezTo>
                      <a:pt x="87" y="55"/>
                      <a:pt x="66" y="107"/>
                      <a:pt x="64" y="166"/>
                    </a:cubicBezTo>
                    <a:cubicBezTo>
                      <a:pt x="15" y="166"/>
                      <a:pt x="15" y="166"/>
                      <a:pt x="15" y="166"/>
                    </a:cubicBezTo>
                    <a:cubicBezTo>
                      <a:pt x="18" y="102"/>
                      <a:pt x="59" y="48"/>
                      <a:pt x="117" y="26"/>
                    </a:cubicBezTo>
                    <a:close/>
                    <a:moveTo>
                      <a:pt x="15" y="181"/>
                    </a:moveTo>
                    <a:cubicBezTo>
                      <a:pt x="64" y="181"/>
                      <a:pt x="64" y="181"/>
                      <a:pt x="64" y="181"/>
                    </a:cubicBezTo>
                    <a:cubicBezTo>
                      <a:pt x="66" y="241"/>
                      <a:pt x="87" y="292"/>
                      <a:pt x="117" y="322"/>
                    </a:cubicBezTo>
                    <a:cubicBezTo>
                      <a:pt x="59" y="300"/>
                      <a:pt x="18" y="245"/>
                      <a:pt x="15" y="181"/>
                    </a:cubicBezTo>
                    <a:close/>
                    <a:moveTo>
                      <a:pt x="231" y="322"/>
                    </a:moveTo>
                    <a:cubicBezTo>
                      <a:pt x="261" y="292"/>
                      <a:pt x="281" y="241"/>
                      <a:pt x="283" y="181"/>
                    </a:cubicBezTo>
                    <a:cubicBezTo>
                      <a:pt x="332" y="181"/>
                      <a:pt x="332" y="181"/>
                      <a:pt x="332" y="181"/>
                    </a:cubicBezTo>
                    <a:cubicBezTo>
                      <a:pt x="329" y="245"/>
                      <a:pt x="288" y="300"/>
                      <a:pt x="231" y="32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71" tIns="34286" rIns="68571" bIns="34286" numCol="1" anchor="t" anchorCtr="0" compatLnSpc="1"/>
              <a:lstStyle/>
              <a:p>
                <a:endParaRPr lang="en-US" sz="700"/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7854639" y="2065284"/>
              <a:ext cx="605747" cy="522196"/>
              <a:chOff x="7854639" y="2065284"/>
              <a:chExt cx="605747" cy="522196"/>
            </a:xfrm>
          </p:grpSpPr>
          <p:sp>
            <p:nvSpPr>
              <p:cNvPr id="31" name="六边形 30"/>
              <p:cNvSpPr/>
              <p:nvPr/>
            </p:nvSpPr>
            <p:spPr>
              <a:xfrm>
                <a:off x="7854639" y="2065284"/>
                <a:ext cx="605747" cy="522196"/>
              </a:xfrm>
              <a:prstGeom prst="hexagon">
                <a:avLst/>
              </a:prstGeom>
              <a:solidFill>
                <a:srgbClr val="95D1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700"/>
              </a:p>
            </p:txBody>
          </p:sp>
          <p:sp>
            <p:nvSpPr>
              <p:cNvPr id="36" name="Freeform 83"/>
              <p:cNvSpPr>
                <a:spLocks noEditPoints="1"/>
              </p:cNvSpPr>
              <p:nvPr/>
            </p:nvSpPr>
            <p:spPr bwMode="auto">
              <a:xfrm>
                <a:off x="7985438" y="2189303"/>
                <a:ext cx="344147" cy="267483"/>
              </a:xfrm>
              <a:custGeom>
                <a:avLst/>
                <a:gdLst>
                  <a:gd name="T0" fmla="*/ 339 w 413"/>
                  <a:gd name="T1" fmla="*/ 41 h 321"/>
                  <a:gd name="T2" fmla="*/ 280 w 413"/>
                  <a:gd name="T3" fmla="*/ 41 h 321"/>
                  <a:gd name="T4" fmla="*/ 280 w 413"/>
                  <a:gd name="T5" fmla="*/ 8 h 321"/>
                  <a:gd name="T6" fmla="*/ 273 w 413"/>
                  <a:gd name="T7" fmla="*/ 0 h 321"/>
                  <a:gd name="T8" fmla="*/ 140 w 413"/>
                  <a:gd name="T9" fmla="*/ 0 h 321"/>
                  <a:gd name="T10" fmla="*/ 132 w 413"/>
                  <a:gd name="T11" fmla="*/ 8 h 321"/>
                  <a:gd name="T12" fmla="*/ 132 w 413"/>
                  <a:gd name="T13" fmla="*/ 41 h 321"/>
                  <a:gd name="T14" fmla="*/ 73 w 413"/>
                  <a:gd name="T15" fmla="*/ 41 h 321"/>
                  <a:gd name="T16" fmla="*/ 0 w 413"/>
                  <a:gd name="T17" fmla="*/ 115 h 321"/>
                  <a:gd name="T18" fmla="*/ 0 w 413"/>
                  <a:gd name="T19" fmla="*/ 247 h 321"/>
                  <a:gd name="T20" fmla="*/ 73 w 413"/>
                  <a:gd name="T21" fmla="*/ 321 h 321"/>
                  <a:gd name="T22" fmla="*/ 339 w 413"/>
                  <a:gd name="T23" fmla="*/ 321 h 321"/>
                  <a:gd name="T24" fmla="*/ 413 w 413"/>
                  <a:gd name="T25" fmla="*/ 247 h 321"/>
                  <a:gd name="T26" fmla="*/ 413 w 413"/>
                  <a:gd name="T27" fmla="*/ 115 h 321"/>
                  <a:gd name="T28" fmla="*/ 339 w 413"/>
                  <a:gd name="T29" fmla="*/ 41 h 321"/>
                  <a:gd name="T30" fmla="*/ 81 w 413"/>
                  <a:gd name="T31" fmla="*/ 56 h 321"/>
                  <a:gd name="T32" fmla="*/ 332 w 413"/>
                  <a:gd name="T33" fmla="*/ 56 h 321"/>
                  <a:gd name="T34" fmla="*/ 332 w 413"/>
                  <a:gd name="T35" fmla="*/ 306 h 321"/>
                  <a:gd name="T36" fmla="*/ 81 w 413"/>
                  <a:gd name="T37" fmla="*/ 306 h 321"/>
                  <a:gd name="T38" fmla="*/ 81 w 413"/>
                  <a:gd name="T39" fmla="*/ 56 h 321"/>
                  <a:gd name="T40" fmla="*/ 147 w 413"/>
                  <a:gd name="T41" fmla="*/ 15 h 321"/>
                  <a:gd name="T42" fmla="*/ 265 w 413"/>
                  <a:gd name="T43" fmla="*/ 15 h 321"/>
                  <a:gd name="T44" fmla="*/ 265 w 413"/>
                  <a:gd name="T45" fmla="*/ 41 h 321"/>
                  <a:gd name="T46" fmla="*/ 147 w 413"/>
                  <a:gd name="T47" fmla="*/ 41 h 321"/>
                  <a:gd name="T48" fmla="*/ 147 w 413"/>
                  <a:gd name="T49" fmla="*/ 15 h 321"/>
                  <a:gd name="T50" fmla="*/ 14 w 413"/>
                  <a:gd name="T51" fmla="*/ 247 h 321"/>
                  <a:gd name="T52" fmla="*/ 14 w 413"/>
                  <a:gd name="T53" fmla="*/ 115 h 321"/>
                  <a:gd name="T54" fmla="*/ 66 w 413"/>
                  <a:gd name="T55" fmla="*/ 56 h 321"/>
                  <a:gd name="T56" fmla="*/ 66 w 413"/>
                  <a:gd name="T57" fmla="*/ 305 h 321"/>
                  <a:gd name="T58" fmla="*/ 14 w 413"/>
                  <a:gd name="T59" fmla="*/ 247 h 321"/>
                  <a:gd name="T60" fmla="*/ 398 w 413"/>
                  <a:gd name="T61" fmla="*/ 247 h 321"/>
                  <a:gd name="T62" fmla="*/ 347 w 413"/>
                  <a:gd name="T63" fmla="*/ 305 h 321"/>
                  <a:gd name="T64" fmla="*/ 347 w 413"/>
                  <a:gd name="T65" fmla="*/ 56 h 321"/>
                  <a:gd name="T66" fmla="*/ 398 w 413"/>
                  <a:gd name="T67" fmla="*/ 115 h 321"/>
                  <a:gd name="T68" fmla="*/ 398 w 413"/>
                  <a:gd name="T69" fmla="*/ 247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13" h="321">
                    <a:moveTo>
                      <a:pt x="339" y="41"/>
                    </a:moveTo>
                    <a:cubicBezTo>
                      <a:pt x="280" y="41"/>
                      <a:pt x="280" y="41"/>
                      <a:pt x="280" y="41"/>
                    </a:cubicBezTo>
                    <a:cubicBezTo>
                      <a:pt x="280" y="8"/>
                      <a:pt x="280" y="8"/>
                      <a:pt x="280" y="8"/>
                    </a:cubicBezTo>
                    <a:cubicBezTo>
                      <a:pt x="280" y="4"/>
                      <a:pt x="277" y="0"/>
                      <a:pt x="273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36" y="0"/>
                      <a:pt x="132" y="4"/>
                      <a:pt x="132" y="8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73" y="41"/>
                      <a:pt x="73" y="41"/>
                      <a:pt x="73" y="41"/>
                    </a:cubicBezTo>
                    <a:cubicBezTo>
                      <a:pt x="33" y="41"/>
                      <a:pt x="0" y="74"/>
                      <a:pt x="0" y="115"/>
                    </a:cubicBezTo>
                    <a:cubicBezTo>
                      <a:pt x="0" y="247"/>
                      <a:pt x="0" y="247"/>
                      <a:pt x="0" y="247"/>
                    </a:cubicBezTo>
                    <a:cubicBezTo>
                      <a:pt x="0" y="288"/>
                      <a:pt x="33" y="321"/>
                      <a:pt x="73" y="321"/>
                    </a:cubicBezTo>
                    <a:cubicBezTo>
                      <a:pt x="339" y="321"/>
                      <a:pt x="339" y="321"/>
                      <a:pt x="339" y="321"/>
                    </a:cubicBezTo>
                    <a:cubicBezTo>
                      <a:pt x="380" y="321"/>
                      <a:pt x="413" y="288"/>
                      <a:pt x="413" y="247"/>
                    </a:cubicBezTo>
                    <a:cubicBezTo>
                      <a:pt x="413" y="115"/>
                      <a:pt x="413" y="115"/>
                      <a:pt x="413" y="115"/>
                    </a:cubicBezTo>
                    <a:cubicBezTo>
                      <a:pt x="413" y="74"/>
                      <a:pt x="380" y="41"/>
                      <a:pt x="339" y="41"/>
                    </a:cubicBezTo>
                    <a:close/>
                    <a:moveTo>
                      <a:pt x="81" y="56"/>
                    </a:moveTo>
                    <a:cubicBezTo>
                      <a:pt x="332" y="56"/>
                      <a:pt x="332" y="56"/>
                      <a:pt x="332" y="56"/>
                    </a:cubicBezTo>
                    <a:cubicBezTo>
                      <a:pt x="332" y="306"/>
                      <a:pt x="332" y="306"/>
                      <a:pt x="332" y="306"/>
                    </a:cubicBezTo>
                    <a:cubicBezTo>
                      <a:pt x="81" y="306"/>
                      <a:pt x="81" y="306"/>
                      <a:pt x="81" y="306"/>
                    </a:cubicBezTo>
                    <a:lnTo>
                      <a:pt x="81" y="56"/>
                    </a:lnTo>
                    <a:close/>
                    <a:moveTo>
                      <a:pt x="147" y="15"/>
                    </a:moveTo>
                    <a:cubicBezTo>
                      <a:pt x="265" y="15"/>
                      <a:pt x="265" y="15"/>
                      <a:pt x="265" y="15"/>
                    </a:cubicBezTo>
                    <a:cubicBezTo>
                      <a:pt x="265" y="41"/>
                      <a:pt x="265" y="41"/>
                      <a:pt x="265" y="41"/>
                    </a:cubicBezTo>
                    <a:cubicBezTo>
                      <a:pt x="147" y="41"/>
                      <a:pt x="147" y="41"/>
                      <a:pt x="147" y="41"/>
                    </a:cubicBezTo>
                    <a:lnTo>
                      <a:pt x="147" y="15"/>
                    </a:lnTo>
                    <a:close/>
                    <a:moveTo>
                      <a:pt x="14" y="247"/>
                    </a:moveTo>
                    <a:cubicBezTo>
                      <a:pt x="14" y="115"/>
                      <a:pt x="14" y="115"/>
                      <a:pt x="14" y="115"/>
                    </a:cubicBezTo>
                    <a:cubicBezTo>
                      <a:pt x="14" y="85"/>
                      <a:pt x="37" y="60"/>
                      <a:pt x="66" y="56"/>
                    </a:cubicBezTo>
                    <a:cubicBezTo>
                      <a:pt x="66" y="305"/>
                      <a:pt x="66" y="305"/>
                      <a:pt x="66" y="305"/>
                    </a:cubicBezTo>
                    <a:cubicBezTo>
                      <a:pt x="37" y="302"/>
                      <a:pt x="14" y="277"/>
                      <a:pt x="14" y="247"/>
                    </a:cubicBezTo>
                    <a:close/>
                    <a:moveTo>
                      <a:pt x="398" y="247"/>
                    </a:moveTo>
                    <a:cubicBezTo>
                      <a:pt x="398" y="277"/>
                      <a:pt x="376" y="302"/>
                      <a:pt x="347" y="305"/>
                    </a:cubicBezTo>
                    <a:cubicBezTo>
                      <a:pt x="347" y="56"/>
                      <a:pt x="347" y="56"/>
                      <a:pt x="347" y="56"/>
                    </a:cubicBezTo>
                    <a:cubicBezTo>
                      <a:pt x="376" y="60"/>
                      <a:pt x="398" y="85"/>
                      <a:pt x="398" y="115"/>
                    </a:cubicBezTo>
                    <a:lnTo>
                      <a:pt x="398" y="24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71" tIns="34286" rIns="68571" bIns="34286" numCol="1" anchor="t" anchorCtr="0" compatLnSpc="1"/>
              <a:lstStyle/>
              <a:p>
                <a:endParaRPr lang="en-US" sz="700"/>
              </a:p>
            </p:txBody>
          </p:sp>
        </p:grpSp>
      </p:grpSp>
      <p:pic>
        <p:nvPicPr>
          <p:cNvPr id="37" name="图片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7881" y="2447316"/>
            <a:ext cx="6650355" cy="2181225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118125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C2CF2F93-6774-4B34-95DA-CC3848D30DA5}" type="datetime1">
              <a:rPr lang="zh-CN" altLang="en-US" smtClean="0"/>
              <a:pPr>
                <a:defRPr/>
              </a:pPr>
              <a:t>2018-11-13</a:t>
            </a:fld>
            <a:endParaRPr lang="zh-CN" altLang="en-US" sz="2400">
              <a:solidFill>
                <a:srgbClr val="00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" y="1915511"/>
            <a:ext cx="110109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765" y="2963261"/>
            <a:ext cx="1171575" cy="339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3" y="609599"/>
            <a:ext cx="11075987" cy="5744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0981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8" y="614363"/>
            <a:ext cx="11515725" cy="562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115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basetag"/>
  <p:tag name="KSO_WM_TEMPLATE_INDEX" val="2016364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basetag"/>
  <p:tag name="KSO_WM_TEMPLATE_INDEX" val="20163649"/>
  <p:tag name="KSO_WM_TAG_VERSION" val="1.0"/>
  <p:tag name="KSO_WM_SLIDE_ID" val="basetag20163649_7"/>
  <p:tag name="KSO_WM_SLIDE_INDEX" val="7"/>
  <p:tag name="KSO_WM_SLIDE_ITEM_CNT" val="0"/>
  <p:tag name="KSO_WM_SLIDE_TYPE" val="sectionTitle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basetag"/>
  <p:tag name="KSO_WM_TEMPLATE_INDEX" val="20163649"/>
  <p:tag name="KSO_WM_TAG_VERSION" val="1.0"/>
  <p:tag name="KSO_WM_SLIDE_ID" val="basetag20163649_7"/>
  <p:tag name="KSO_WM_SLIDE_INDEX" val="7"/>
  <p:tag name="KSO_WM_SLIDE_ITEM_CNT" val="0"/>
  <p:tag name="KSO_WM_SLIDE_TYPE" val="sectionTitle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14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basetag"/>
  <p:tag name="KSO_WM_TEMPLATE_INDEX" val="20163649"/>
  <p:tag name="KSO_WM_TAG_VERSION" val="1.0"/>
  <p:tag name="KSO_WM_SLIDE_ID" val="basetag20163649_7"/>
  <p:tag name="KSO_WM_SLIDE_INDEX" val="7"/>
  <p:tag name="KSO_WM_SLIDE_ITEM_CNT" val="0"/>
  <p:tag name="KSO_WM_SLIDE_TYPE" val="sectionTitle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basetag"/>
  <p:tag name="KSO_WM_TEMPLATE_INDEX" val="20163649"/>
  <p:tag name="KSO_WM_TAG_VERSION" val="1.0"/>
  <p:tag name="KSO_WM_SLIDE_ID" val="basetag20163649_7"/>
  <p:tag name="KSO_WM_SLIDE_INDEX" val="7"/>
  <p:tag name="KSO_WM_SLIDE_ITEM_CNT" val="0"/>
  <p:tag name="KSO_WM_SLIDE_TYPE" val="sectionTitle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36"/>
  <p:tag name="KSO_WM_UNIT_TYPE" val="a"/>
  <p:tag name="KSO_WM_UNIT_INDEX" val="1"/>
  <p:tag name="KSO_WM_UNIT_ID" val="custom160036_2*a*1"/>
  <p:tag name="KSO_WM_UNIT_CLEAR" val="1"/>
  <p:tag name="KSO_WM_UNIT_LAYERLEVEL" val="1"/>
  <p:tag name="KSO_WM_UNIT_VALUE" val="40"/>
  <p:tag name="KSO_WM_UNIT_ISCONTENTSTITLE" val="0"/>
  <p:tag name="KSO_WM_UNIT_HIGHLIGHT" val="0"/>
  <p:tag name="KSO_WM_UNIT_COMPATIBLE" val="0"/>
  <p:tag name="KSO_WM_UNIT_PRESET_TEXT_INDEX" val="0"/>
  <p:tag name="KSO_WM_UNIT_PRESET_TEXT_LEN" val="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basetag"/>
  <p:tag name="KSO_WM_TEMPLATE_INDEX" val="2016364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basetag"/>
  <p:tag name="KSO_WM_TEMPLATE_INDEX" val="20163649"/>
  <p:tag name="KSO_WM_TAG_VERSION" val="1.0"/>
  <p:tag name="KSO_WM_TEMPLATE_THUMBS_INDEX" val="1、2、5、6、7、10、12、18、19、23、26、28、33、34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basetag"/>
  <p:tag name="KSO_WM_TEMPLATE_INDEX" val="2016364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basetag"/>
  <p:tag name="KSO_WM_TEMPLATE_INDEX" val="2016364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basetag"/>
  <p:tag name="KSO_WM_TEMPLATE_INDEX" val="20163649"/>
  <p:tag name="KSO_WM_TAG_VERSION" val="1.0"/>
  <p:tag name="KSO_WM_TEMPLATE_THUMBS_INDEX" val="1、2、5、6、7、10、12、18、19、23、26、28、33、34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basetag"/>
  <p:tag name="KSO_WM_TEMPLATE_INDEX" val="20163649"/>
  <p:tag name="KSO_WM_TAG_VERSION" val="1.0"/>
  <p:tag name="KSO_WM_SLIDE_ID" val="basetag20163649_1"/>
  <p:tag name="KSO_WM_SLIDE_INDEX" val="1"/>
  <p:tag name="KSO_WM_SLIDE_ITEM_CNT" val="0"/>
  <p:tag name="KSO_WM_SLIDE_TYPE" val="title"/>
  <p:tag name="KSO_WM_TEMPLATE_THUMBS_INDEX" val="1、2、5、6、7、10、12、18、19、23、26、28、33、34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basetag"/>
  <p:tag name="KSO_WM_TEMPLATE_INDEX" val="2016364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basetag"/>
  <p:tag name="KSO_WM_TEMPLATE_INDEX" val="20163649"/>
  <p:tag name="KSO_WM_TAG_VERSION" val="1.0"/>
  <p:tag name="KSO_WM_SLIDE_ID" val="basetag20163649_6"/>
  <p:tag name="KSO_WM_SLIDE_INDEX" val="6"/>
  <p:tag name="KSO_WM_SLIDE_ITEM_CNT" val="0"/>
  <p:tag name="KSO_WM_SLIDE_TYPE" val="contents"/>
  <p:tag name="KSO_WM_BEAUTIFY_FLAG" val="#wm#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762</TotalTime>
  <Words>203</Words>
  <Application>Microsoft Office PowerPoint</Application>
  <PresentationFormat>自定义</PresentationFormat>
  <Paragraphs>72</Paragraphs>
  <Slides>42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42</vt:i4>
      </vt:variant>
    </vt:vector>
  </HeadingPairs>
  <TitlesOfParts>
    <vt:vector size="58" baseType="lpstr">
      <vt:lpstr>Arial</vt:lpstr>
      <vt:lpstr>宋体</vt:lpstr>
      <vt:lpstr>Kozuka Gothic Pro H</vt:lpstr>
      <vt:lpstr>微软雅黑</vt:lpstr>
      <vt:lpstr>Calibri Light</vt:lpstr>
      <vt:lpstr>Aharoni</vt:lpstr>
      <vt:lpstr>Gulim</vt:lpstr>
      <vt:lpstr>黑体</vt:lpstr>
      <vt:lpstr>Broadway</vt:lpstr>
      <vt:lpstr>Impact</vt:lpstr>
      <vt:lpstr>方正姚体</vt:lpstr>
      <vt:lpstr>Calibri</vt:lpstr>
      <vt:lpstr>方正康体简体</vt:lpstr>
      <vt:lpstr>Office 主题</vt:lpstr>
      <vt:lpstr>2_Office 主题</vt:lpstr>
      <vt:lpstr>3_Office 主题</vt:lpstr>
      <vt:lpstr>PowerPoint 演示文稿</vt:lpstr>
      <vt:lpstr>掌握研学利器 助力科研写作</vt:lpstr>
      <vt:lpstr>知网知多少？</vt:lpstr>
      <vt:lpstr>PowerPoint 演示文稿</vt:lpstr>
      <vt:lpstr>PowerPoint 演示文稿</vt:lpstr>
      <vt:lpstr>选题分析</vt:lpstr>
      <vt:lpstr>PowerPoint 演示文稿</vt:lpstr>
      <vt:lpstr>PowerPoint 演示文稿</vt:lpstr>
      <vt:lpstr>PowerPoint 演示文稿</vt:lpstr>
      <vt:lpstr>PowerPoint 演示文稿</vt:lpstr>
      <vt:lpstr>文献调研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研读学习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创作投稿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Thank you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Pcsky.Me</dc:creator>
  <cp:lastModifiedBy>张凤娇</cp:lastModifiedBy>
  <cp:revision>120</cp:revision>
  <dcterms:created xsi:type="dcterms:W3CDTF">2014-03-19T02:43:00Z</dcterms:created>
  <dcterms:modified xsi:type="dcterms:W3CDTF">2018-11-13T08:34:19Z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2052-10.1.0.7469</vt:lpwstr>
  </property>
</Properties>
</file>